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79" r:id="rId3"/>
    <p:sldId id="278" r:id="rId4"/>
    <p:sldId id="283" r:id="rId5"/>
    <p:sldId id="288" r:id="rId6"/>
    <p:sldId id="258" r:id="rId7"/>
    <p:sldId id="290" r:id="rId8"/>
    <p:sldId id="291" r:id="rId9"/>
    <p:sldId id="292" r:id="rId10"/>
    <p:sldId id="293" r:id="rId11"/>
    <p:sldId id="280" r:id="rId12"/>
    <p:sldId id="297" r:id="rId13"/>
    <p:sldId id="298" r:id="rId14"/>
    <p:sldId id="299" r:id="rId15"/>
    <p:sldId id="300" r:id="rId16"/>
    <p:sldId id="281" r:id="rId17"/>
    <p:sldId id="294" r:id="rId18"/>
    <p:sldId id="296" r:id="rId19"/>
    <p:sldId id="295" r:id="rId20"/>
    <p:sldId id="274" r:id="rId21"/>
    <p:sldId id="275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3"/>
      <p:bold r:id="rId24"/>
    </p:embeddedFont>
    <p:embeddedFont>
      <p:font typeface="方正兰亭特黑简体" panose="02010600030101010101" charset="-122"/>
      <p:regular r:id="rId25"/>
    </p:embeddedFont>
    <p:embeddedFont>
      <p:font typeface="Bireun" panose="02010600030101010101" charset="0"/>
      <p:regular r:id="rId26"/>
    </p:embeddedFont>
    <p:embeddedFont>
      <p:font typeface="Avanti" panose="020B0500000000000000"/>
      <p:regular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Aharoni" panose="02010600030101010101" charset="-7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方正兰亭黑简体" panose="02010600030101010101" charset="-122"/>
      <p:regular r:id="rId35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39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7EC"/>
    <a:srgbClr val="141A43"/>
    <a:srgbClr val="1C1F48"/>
    <a:srgbClr val="0B1131"/>
    <a:srgbClr val="33859B"/>
    <a:srgbClr val="2A6F82"/>
    <a:srgbClr val="183E48"/>
    <a:srgbClr val="BB0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30" y="58"/>
      </p:cViewPr>
      <p:guideLst>
        <p:guide orient="horz" pos="2170"/>
        <p:guide pos="39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89998" cy="899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FB45B-6D5F-4B4D-8A10-8138BA2F1750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EADB7-B63A-483F-87FD-11485B5892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661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888E2-4EC7-4C88-89EB-DEC13D07E000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72300-754B-447E-A0BD-3E3992DA63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7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54C1B-5F35-479D-BD4A-865B185CCD8A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2BABF-036C-4208-BB65-33C5A40927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61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253B2-0F8F-42C5-B886-5BE74E69D3D8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A5F93-6D38-4FD6-BCB6-0EC278AFA1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97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375C1-52D8-4ACA-BF4E-7E99911AFB7C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D06E39-79AF-453B-9F4A-FD7CE9AC10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803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92675-D6F8-4467-9DB1-F0D7F828679E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2C99C7-9978-4256-9F8C-F375CAEE0E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99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2656DF-5E3E-48AC-9FF2-446B6DD3DF34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CEE14-9063-4CDE-A4CA-E4D3A8CE60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5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11DE9-83F8-4F5C-9FAC-32AC891E8445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AE2EC-91B5-4F95-B1CB-407B766ABB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21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B20DE-366D-47C4-8B51-56458E0C4566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71AED1-14D6-440A-8EA6-21C0821E18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23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2D6C69-C8FF-4B84-A8B5-34CFE77846E9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384C4-D68C-47D2-84B6-ED5C0AFCB9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9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C436B2-E618-4CEF-84BA-B82EC5176F1A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1D52C-74EB-492C-80BA-6971F5D72C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20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8C76068-D62E-4379-91CE-A4348DC360DF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FFF2C06-0CBB-4ACF-9ED4-E8E37A59D5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vanti" pitchFamily="2" charset="0"/>
          <a:ea typeface="方正兰亭特黑简体"/>
          <a:cs typeface="方正兰亭特黑简体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vanti" pitchFamily="2" charset="0"/>
          <a:ea typeface="方正兰亭特黑简体"/>
          <a:cs typeface="方正兰亭特黑简体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vanti" pitchFamily="2" charset="0"/>
          <a:ea typeface="方正兰亭特黑简体"/>
          <a:cs typeface="方正兰亭特黑简体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vanti" pitchFamily="2" charset="0"/>
          <a:ea typeface="方正兰亭特黑简体"/>
          <a:cs typeface="方正兰亭特黑简体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vanti" pitchFamily="2" charset="0"/>
          <a:ea typeface="方正兰亭特黑简体"/>
          <a:cs typeface="方正兰亭特黑简体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vanti" pitchFamily="2" charset="0"/>
          <a:ea typeface="方正兰亭特黑简体"/>
          <a:cs typeface="方正兰亭特黑简体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vanti" pitchFamily="2" charset="0"/>
          <a:ea typeface="方正兰亭特黑简体"/>
          <a:cs typeface="方正兰亭特黑简体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vanti" pitchFamily="2" charset="0"/>
          <a:ea typeface="方正兰亭特黑简体"/>
          <a:cs typeface="方正兰亭特黑简体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123"/>
          <p:cNvSpPr>
            <a:spLocks/>
          </p:cNvSpPr>
          <p:nvPr/>
        </p:nvSpPr>
        <p:spPr bwMode="auto">
          <a:xfrm rot="-152018">
            <a:off x="7586663" y="-1719263"/>
            <a:ext cx="3641725" cy="3381376"/>
          </a:xfrm>
          <a:custGeom>
            <a:avLst/>
            <a:gdLst>
              <a:gd name="T0" fmla="*/ 1198885 w 404"/>
              <a:gd name="T1" fmla="*/ 432816 h 375"/>
              <a:gd name="T2" fmla="*/ 1126771 w 404"/>
              <a:gd name="T3" fmla="*/ 306578 h 375"/>
              <a:gd name="T4" fmla="*/ 1036630 w 404"/>
              <a:gd name="T5" fmla="*/ 360680 h 375"/>
              <a:gd name="T6" fmla="*/ 1099729 w 404"/>
              <a:gd name="T7" fmla="*/ 486918 h 375"/>
              <a:gd name="T8" fmla="*/ 540850 w 404"/>
              <a:gd name="T9" fmla="*/ 559054 h 375"/>
              <a:gd name="T10" fmla="*/ 1270998 w 404"/>
              <a:gd name="T11" fmla="*/ 1136142 h 375"/>
              <a:gd name="T12" fmla="*/ 1054658 w 404"/>
              <a:gd name="T13" fmla="*/ 1163193 h 375"/>
              <a:gd name="T14" fmla="*/ 1063672 w 404"/>
              <a:gd name="T15" fmla="*/ 1370584 h 375"/>
              <a:gd name="T16" fmla="*/ 1622551 w 404"/>
              <a:gd name="T17" fmla="*/ 1632077 h 375"/>
              <a:gd name="T18" fmla="*/ 225354 w 404"/>
              <a:gd name="T19" fmla="*/ 1145159 h 375"/>
              <a:gd name="T20" fmla="*/ 198312 w 404"/>
              <a:gd name="T21" fmla="*/ 1388618 h 375"/>
              <a:gd name="T22" fmla="*/ 45071 w 404"/>
              <a:gd name="T23" fmla="*/ 1596009 h 375"/>
              <a:gd name="T24" fmla="*/ 153241 w 404"/>
              <a:gd name="T25" fmla="*/ 1893571 h 375"/>
              <a:gd name="T26" fmla="*/ 667049 w 404"/>
              <a:gd name="T27" fmla="*/ 1713231 h 375"/>
              <a:gd name="T28" fmla="*/ 811275 w 404"/>
              <a:gd name="T29" fmla="*/ 1722248 h 375"/>
              <a:gd name="T30" fmla="*/ 1000573 w 404"/>
              <a:gd name="T31" fmla="*/ 1920622 h 375"/>
              <a:gd name="T32" fmla="*/ 1000573 w 404"/>
              <a:gd name="T33" fmla="*/ 2191132 h 375"/>
              <a:gd name="T34" fmla="*/ 1216913 w 404"/>
              <a:gd name="T35" fmla="*/ 2245234 h 375"/>
              <a:gd name="T36" fmla="*/ 522822 w 404"/>
              <a:gd name="T37" fmla="*/ 2696084 h 375"/>
              <a:gd name="T38" fmla="*/ 1054658 w 404"/>
              <a:gd name="T39" fmla="*/ 2849373 h 375"/>
              <a:gd name="T40" fmla="*/ 802261 w 404"/>
              <a:gd name="T41" fmla="*/ 3020696 h 375"/>
              <a:gd name="T42" fmla="*/ 937474 w 404"/>
              <a:gd name="T43" fmla="*/ 3228087 h 375"/>
              <a:gd name="T44" fmla="*/ 1198885 w 404"/>
              <a:gd name="T45" fmla="*/ 3173985 h 375"/>
              <a:gd name="T46" fmla="*/ 1460296 w 404"/>
              <a:gd name="T47" fmla="*/ 3372359 h 375"/>
              <a:gd name="T48" fmla="*/ 1748749 w 404"/>
              <a:gd name="T49" fmla="*/ 2335404 h 375"/>
              <a:gd name="T50" fmla="*/ 1748749 w 404"/>
              <a:gd name="T51" fmla="*/ 2470659 h 375"/>
              <a:gd name="T52" fmla="*/ 1856919 w 404"/>
              <a:gd name="T53" fmla="*/ 2461642 h 375"/>
              <a:gd name="T54" fmla="*/ 1856919 w 404"/>
              <a:gd name="T55" fmla="*/ 2335404 h 375"/>
              <a:gd name="T56" fmla="*/ 2091288 w 404"/>
              <a:gd name="T57" fmla="*/ 3381376 h 375"/>
              <a:gd name="T58" fmla="*/ 2361713 w 404"/>
              <a:gd name="T59" fmla="*/ 3210053 h 375"/>
              <a:gd name="T60" fmla="*/ 2623124 w 404"/>
              <a:gd name="T61" fmla="*/ 3273172 h 375"/>
              <a:gd name="T62" fmla="*/ 2767350 w 404"/>
              <a:gd name="T63" fmla="*/ 3074798 h 375"/>
              <a:gd name="T64" fmla="*/ 2523968 w 404"/>
              <a:gd name="T65" fmla="*/ 2885441 h 375"/>
              <a:gd name="T66" fmla="*/ 3064818 w 404"/>
              <a:gd name="T67" fmla="*/ 2768220 h 375"/>
              <a:gd name="T68" fmla="*/ 2415798 w 404"/>
              <a:gd name="T69" fmla="*/ 2290319 h 375"/>
              <a:gd name="T70" fmla="*/ 2614110 w 404"/>
              <a:gd name="T71" fmla="*/ 2236217 h 375"/>
              <a:gd name="T72" fmla="*/ 2605095 w 404"/>
              <a:gd name="T73" fmla="*/ 1938656 h 375"/>
              <a:gd name="T74" fmla="*/ 2821435 w 404"/>
              <a:gd name="T75" fmla="*/ 1767333 h 375"/>
              <a:gd name="T76" fmla="*/ 2974676 w 404"/>
              <a:gd name="T77" fmla="*/ 1776350 h 375"/>
              <a:gd name="T78" fmla="*/ 3479470 w 404"/>
              <a:gd name="T79" fmla="*/ 1983741 h 375"/>
              <a:gd name="T80" fmla="*/ 3641725 w 404"/>
              <a:gd name="T81" fmla="*/ 1740282 h 375"/>
              <a:gd name="T82" fmla="*/ 3452427 w 404"/>
              <a:gd name="T83" fmla="*/ 1469771 h 375"/>
              <a:gd name="T84" fmla="*/ 3443413 w 404"/>
              <a:gd name="T85" fmla="*/ 1226312 h 375"/>
              <a:gd name="T86" fmla="*/ 2019174 w 404"/>
              <a:gd name="T87" fmla="*/ 1641094 h 375"/>
              <a:gd name="T88" fmla="*/ 2614110 w 404"/>
              <a:gd name="T89" fmla="*/ 1397635 h 375"/>
              <a:gd name="T90" fmla="*/ 2614110 w 404"/>
              <a:gd name="T91" fmla="*/ 1199261 h 375"/>
              <a:gd name="T92" fmla="*/ 2370727 w 404"/>
              <a:gd name="T93" fmla="*/ 1181227 h 375"/>
              <a:gd name="T94" fmla="*/ 3154960 w 404"/>
              <a:gd name="T95" fmla="*/ 622173 h 375"/>
              <a:gd name="T96" fmla="*/ 2596081 w 404"/>
              <a:gd name="T97" fmla="*/ 532003 h 375"/>
              <a:gd name="T98" fmla="*/ 2668195 w 404"/>
              <a:gd name="T99" fmla="*/ 405765 h 375"/>
              <a:gd name="T100" fmla="*/ 2578053 w 404"/>
              <a:gd name="T101" fmla="*/ 351663 h 375"/>
              <a:gd name="T102" fmla="*/ 2505939 w 404"/>
              <a:gd name="T103" fmla="*/ 468884 h 375"/>
              <a:gd name="T104" fmla="*/ 2163401 w 404"/>
              <a:gd name="T105" fmla="*/ 18034 h 375"/>
              <a:gd name="T106" fmla="*/ 2028188 w 404"/>
              <a:gd name="T107" fmla="*/ 946785 h 375"/>
              <a:gd name="T108" fmla="*/ 1892976 w 404"/>
              <a:gd name="T109" fmla="*/ 757428 h 375"/>
              <a:gd name="T110" fmla="*/ 1721707 w 404"/>
              <a:gd name="T111" fmla="*/ 874649 h 375"/>
              <a:gd name="T112" fmla="*/ 1775792 w 404"/>
              <a:gd name="T113" fmla="*/ 1496822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04" h="375">
                <a:moveTo>
                  <a:pt x="172" y="0"/>
                </a:moveTo>
                <a:cubicBezTo>
                  <a:pt x="169" y="0"/>
                  <a:pt x="167" y="2"/>
                  <a:pt x="166" y="4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34" y="49"/>
                  <a:pt x="134" y="49"/>
                  <a:pt x="133" y="48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3" y="17"/>
                  <a:pt x="141" y="13"/>
                  <a:pt x="138" y="12"/>
                </a:cubicBezTo>
                <a:cubicBezTo>
                  <a:pt x="137" y="12"/>
                  <a:pt x="137" y="12"/>
                  <a:pt x="136" y="12"/>
                </a:cubicBezTo>
                <a:cubicBezTo>
                  <a:pt x="134" y="12"/>
                  <a:pt x="131" y="14"/>
                  <a:pt x="131" y="16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0"/>
                  <a:pt x="110" y="9"/>
                  <a:pt x="108" y="9"/>
                </a:cubicBezTo>
                <a:cubicBezTo>
                  <a:pt x="107" y="9"/>
                  <a:pt x="106" y="9"/>
                  <a:pt x="105" y="10"/>
                </a:cubicBezTo>
                <a:cubicBezTo>
                  <a:pt x="103" y="11"/>
                  <a:pt x="101" y="15"/>
                  <a:pt x="103" y="18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97" y="35"/>
                  <a:pt x="97" y="35"/>
                  <a:pt x="97" y="35"/>
                </a:cubicBezTo>
                <a:cubicBezTo>
                  <a:pt x="96" y="35"/>
                  <a:pt x="96" y="34"/>
                  <a:pt x="95" y="34"/>
                </a:cubicBezTo>
                <a:cubicBezTo>
                  <a:pt x="93" y="34"/>
                  <a:pt x="90" y="36"/>
                  <a:pt x="90" y="39"/>
                </a:cubicBezTo>
                <a:cubicBezTo>
                  <a:pt x="89" y="42"/>
                  <a:pt x="91" y="45"/>
                  <a:pt x="94" y="46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6" y="78"/>
                  <a:pt x="136" y="78"/>
                  <a:pt x="136" y="78"/>
                </a:cubicBezTo>
                <a:cubicBezTo>
                  <a:pt x="68" y="58"/>
                  <a:pt x="68" y="58"/>
                  <a:pt x="68" y="58"/>
                </a:cubicBezTo>
                <a:cubicBezTo>
                  <a:pt x="67" y="57"/>
                  <a:pt x="66" y="57"/>
                  <a:pt x="66" y="57"/>
                </a:cubicBezTo>
                <a:cubicBezTo>
                  <a:pt x="63" y="57"/>
                  <a:pt x="61" y="59"/>
                  <a:pt x="60" y="62"/>
                </a:cubicBezTo>
                <a:cubicBezTo>
                  <a:pt x="59" y="65"/>
                  <a:pt x="61" y="68"/>
                  <a:pt x="64" y="69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186" y="171"/>
                  <a:pt x="186" y="171"/>
                  <a:pt x="186" y="171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1" y="126"/>
                  <a:pt x="141" y="126"/>
                  <a:pt x="141" y="126"/>
                </a:cubicBezTo>
                <a:cubicBezTo>
                  <a:pt x="141" y="123"/>
                  <a:pt x="138" y="121"/>
                  <a:pt x="136" y="121"/>
                </a:cubicBezTo>
                <a:cubicBezTo>
                  <a:pt x="135" y="121"/>
                  <a:pt x="135" y="121"/>
                  <a:pt x="135" y="121"/>
                </a:cubicBezTo>
                <a:cubicBezTo>
                  <a:pt x="131" y="122"/>
                  <a:pt x="129" y="125"/>
                  <a:pt x="130" y="128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17" y="129"/>
                  <a:pt x="117" y="129"/>
                  <a:pt x="117" y="129"/>
                </a:cubicBezTo>
                <a:cubicBezTo>
                  <a:pt x="116" y="128"/>
                  <a:pt x="115" y="128"/>
                  <a:pt x="114" y="128"/>
                </a:cubicBezTo>
                <a:cubicBezTo>
                  <a:pt x="112" y="128"/>
                  <a:pt x="110" y="129"/>
                  <a:pt x="109" y="131"/>
                </a:cubicBezTo>
                <a:cubicBezTo>
                  <a:pt x="107" y="133"/>
                  <a:pt x="108" y="137"/>
                  <a:pt x="111" y="139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18" y="152"/>
                  <a:pt x="118" y="152"/>
                  <a:pt x="118" y="152"/>
                </a:cubicBezTo>
                <a:cubicBezTo>
                  <a:pt x="115" y="154"/>
                  <a:pt x="113" y="157"/>
                  <a:pt x="115" y="160"/>
                </a:cubicBezTo>
                <a:cubicBezTo>
                  <a:pt x="116" y="162"/>
                  <a:pt x="118" y="163"/>
                  <a:pt x="120" y="163"/>
                </a:cubicBezTo>
                <a:cubicBezTo>
                  <a:pt x="121" y="163"/>
                  <a:pt x="122" y="163"/>
                  <a:pt x="122" y="163"/>
                </a:cubicBezTo>
                <a:cubicBezTo>
                  <a:pt x="138" y="156"/>
                  <a:pt x="138" y="156"/>
                  <a:pt x="138" y="156"/>
                </a:cubicBezTo>
                <a:cubicBezTo>
                  <a:pt x="180" y="181"/>
                  <a:pt x="180" y="181"/>
                  <a:pt x="180" y="181"/>
                </a:cubicBezTo>
                <a:cubicBezTo>
                  <a:pt x="90" y="179"/>
                  <a:pt x="90" y="179"/>
                  <a:pt x="90" y="179"/>
                </a:cubicBezTo>
                <a:cubicBezTo>
                  <a:pt x="34" y="119"/>
                  <a:pt x="34" y="119"/>
                  <a:pt x="34" y="119"/>
                </a:cubicBezTo>
                <a:cubicBezTo>
                  <a:pt x="32" y="118"/>
                  <a:pt x="31" y="117"/>
                  <a:pt x="29" y="117"/>
                </a:cubicBezTo>
                <a:cubicBezTo>
                  <a:pt x="28" y="117"/>
                  <a:pt x="26" y="118"/>
                  <a:pt x="25" y="119"/>
                </a:cubicBezTo>
                <a:cubicBezTo>
                  <a:pt x="23" y="121"/>
                  <a:pt x="23" y="125"/>
                  <a:pt x="25" y="127"/>
                </a:cubicBezTo>
                <a:cubicBezTo>
                  <a:pt x="74" y="178"/>
                  <a:pt x="74" y="178"/>
                  <a:pt x="74" y="178"/>
                </a:cubicBezTo>
                <a:cubicBezTo>
                  <a:pt x="48" y="178"/>
                  <a:pt x="48" y="178"/>
                  <a:pt x="48" y="178"/>
                </a:cubicBezTo>
                <a:cubicBezTo>
                  <a:pt x="48" y="178"/>
                  <a:pt x="47" y="177"/>
                  <a:pt x="47" y="177"/>
                </a:cubicBezTo>
                <a:cubicBezTo>
                  <a:pt x="26" y="156"/>
                  <a:pt x="26" y="156"/>
                  <a:pt x="26" y="156"/>
                </a:cubicBezTo>
                <a:cubicBezTo>
                  <a:pt x="25" y="154"/>
                  <a:pt x="24" y="154"/>
                  <a:pt x="22" y="154"/>
                </a:cubicBezTo>
                <a:cubicBezTo>
                  <a:pt x="21" y="154"/>
                  <a:pt x="19" y="154"/>
                  <a:pt x="18" y="155"/>
                </a:cubicBezTo>
                <a:cubicBezTo>
                  <a:pt x="16" y="158"/>
                  <a:pt x="16" y="161"/>
                  <a:pt x="18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6" y="177"/>
                  <a:pt x="6" y="177"/>
                  <a:pt x="6" y="177"/>
                </a:cubicBezTo>
                <a:cubicBezTo>
                  <a:pt x="6" y="177"/>
                  <a:pt x="5" y="177"/>
                  <a:pt x="5" y="177"/>
                </a:cubicBezTo>
                <a:cubicBezTo>
                  <a:pt x="2" y="177"/>
                  <a:pt x="0" y="179"/>
                  <a:pt x="0" y="182"/>
                </a:cubicBezTo>
                <a:cubicBezTo>
                  <a:pt x="0" y="186"/>
                  <a:pt x="2" y="188"/>
                  <a:pt x="5" y="188"/>
                </a:cubicBezTo>
                <a:cubicBezTo>
                  <a:pt x="31" y="189"/>
                  <a:pt x="31" y="189"/>
                  <a:pt x="31" y="189"/>
                </a:cubicBezTo>
                <a:cubicBezTo>
                  <a:pt x="17" y="202"/>
                  <a:pt x="17" y="202"/>
                  <a:pt x="17" y="202"/>
                </a:cubicBezTo>
                <a:cubicBezTo>
                  <a:pt x="15" y="204"/>
                  <a:pt x="14" y="208"/>
                  <a:pt x="17" y="210"/>
                </a:cubicBezTo>
                <a:cubicBezTo>
                  <a:pt x="18" y="212"/>
                  <a:pt x="19" y="212"/>
                  <a:pt x="21" y="212"/>
                </a:cubicBezTo>
                <a:cubicBezTo>
                  <a:pt x="22" y="212"/>
                  <a:pt x="24" y="212"/>
                  <a:pt x="25" y="211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8" y="190"/>
                  <a:pt x="48" y="190"/>
                </a:cubicBezTo>
                <a:cubicBezTo>
                  <a:pt x="74" y="190"/>
                  <a:pt x="74" y="190"/>
                  <a:pt x="74" y="190"/>
                </a:cubicBezTo>
                <a:cubicBezTo>
                  <a:pt x="22" y="239"/>
                  <a:pt x="22" y="239"/>
                  <a:pt x="22" y="239"/>
                </a:cubicBezTo>
                <a:cubicBezTo>
                  <a:pt x="20" y="241"/>
                  <a:pt x="20" y="245"/>
                  <a:pt x="22" y="247"/>
                </a:cubicBezTo>
                <a:cubicBezTo>
                  <a:pt x="23" y="248"/>
                  <a:pt x="25" y="249"/>
                  <a:pt x="26" y="249"/>
                </a:cubicBezTo>
                <a:cubicBezTo>
                  <a:pt x="28" y="249"/>
                  <a:pt x="29" y="249"/>
                  <a:pt x="30" y="247"/>
                </a:cubicBezTo>
                <a:cubicBezTo>
                  <a:pt x="90" y="191"/>
                  <a:pt x="90" y="191"/>
                  <a:pt x="90" y="191"/>
                </a:cubicBezTo>
                <a:cubicBezTo>
                  <a:pt x="180" y="193"/>
                  <a:pt x="180" y="193"/>
                  <a:pt x="180" y="193"/>
                </a:cubicBezTo>
                <a:cubicBezTo>
                  <a:pt x="137" y="217"/>
                  <a:pt x="137" y="217"/>
                  <a:pt x="137" y="217"/>
                </a:cubicBezTo>
                <a:cubicBezTo>
                  <a:pt x="118" y="209"/>
                  <a:pt x="118" y="209"/>
                  <a:pt x="118" y="209"/>
                </a:cubicBezTo>
                <a:cubicBezTo>
                  <a:pt x="118" y="209"/>
                  <a:pt x="117" y="209"/>
                  <a:pt x="116" y="209"/>
                </a:cubicBezTo>
                <a:cubicBezTo>
                  <a:pt x="114" y="209"/>
                  <a:pt x="112" y="210"/>
                  <a:pt x="111" y="213"/>
                </a:cubicBezTo>
                <a:cubicBezTo>
                  <a:pt x="110" y="216"/>
                  <a:pt x="111" y="219"/>
                  <a:pt x="114" y="220"/>
                </a:cubicBezTo>
                <a:cubicBezTo>
                  <a:pt x="123" y="224"/>
                  <a:pt x="123" y="224"/>
                  <a:pt x="123" y="224"/>
                </a:cubicBezTo>
                <a:cubicBezTo>
                  <a:pt x="108" y="232"/>
                  <a:pt x="108" y="232"/>
                  <a:pt x="108" y="232"/>
                </a:cubicBezTo>
                <a:cubicBezTo>
                  <a:pt x="105" y="234"/>
                  <a:pt x="104" y="237"/>
                  <a:pt x="106" y="240"/>
                </a:cubicBezTo>
                <a:cubicBezTo>
                  <a:pt x="107" y="242"/>
                  <a:pt x="109" y="243"/>
                  <a:pt x="111" y="243"/>
                </a:cubicBezTo>
                <a:cubicBezTo>
                  <a:pt x="112" y="243"/>
                  <a:pt x="113" y="243"/>
                  <a:pt x="114" y="242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29" y="243"/>
                  <a:pt x="129" y="243"/>
                  <a:pt x="129" y="243"/>
                </a:cubicBezTo>
                <a:cubicBezTo>
                  <a:pt x="129" y="246"/>
                  <a:pt x="131" y="249"/>
                  <a:pt x="134" y="249"/>
                </a:cubicBezTo>
                <a:cubicBezTo>
                  <a:pt x="134" y="249"/>
                  <a:pt x="135" y="249"/>
                  <a:pt x="135" y="249"/>
                </a:cubicBezTo>
                <a:cubicBezTo>
                  <a:pt x="138" y="249"/>
                  <a:pt x="140" y="247"/>
                  <a:pt x="141" y="244"/>
                </a:cubicBezTo>
                <a:cubicBezTo>
                  <a:pt x="142" y="227"/>
                  <a:pt x="142" y="227"/>
                  <a:pt x="142" y="227"/>
                </a:cubicBezTo>
                <a:cubicBezTo>
                  <a:pt x="186" y="203"/>
                  <a:pt x="186" y="203"/>
                  <a:pt x="186" y="203"/>
                </a:cubicBezTo>
                <a:cubicBezTo>
                  <a:pt x="139" y="280"/>
                  <a:pt x="139" y="280"/>
                  <a:pt x="139" y="280"/>
                </a:cubicBezTo>
                <a:cubicBezTo>
                  <a:pt x="58" y="299"/>
                  <a:pt x="58" y="299"/>
                  <a:pt x="58" y="299"/>
                </a:cubicBezTo>
                <a:cubicBezTo>
                  <a:pt x="55" y="300"/>
                  <a:pt x="53" y="303"/>
                  <a:pt x="54" y="306"/>
                </a:cubicBezTo>
                <a:cubicBezTo>
                  <a:pt x="55" y="309"/>
                  <a:pt x="57" y="311"/>
                  <a:pt x="60" y="311"/>
                </a:cubicBezTo>
                <a:cubicBezTo>
                  <a:pt x="60" y="311"/>
                  <a:pt x="60" y="311"/>
                  <a:pt x="61" y="311"/>
                </a:cubicBezTo>
                <a:cubicBezTo>
                  <a:pt x="130" y="294"/>
                  <a:pt x="130" y="294"/>
                  <a:pt x="130" y="294"/>
                </a:cubicBezTo>
                <a:cubicBezTo>
                  <a:pt x="117" y="316"/>
                  <a:pt x="117" y="316"/>
                  <a:pt x="117" y="316"/>
                </a:cubicBezTo>
                <a:cubicBezTo>
                  <a:pt x="116" y="316"/>
                  <a:pt x="116" y="316"/>
                  <a:pt x="116" y="317"/>
                </a:cubicBezTo>
                <a:cubicBezTo>
                  <a:pt x="86" y="324"/>
                  <a:pt x="86" y="324"/>
                  <a:pt x="86" y="324"/>
                </a:cubicBezTo>
                <a:cubicBezTo>
                  <a:pt x="83" y="324"/>
                  <a:pt x="81" y="328"/>
                  <a:pt x="82" y="331"/>
                </a:cubicBezTo>
                <a:cubicBezTo>
                  <a:pt x="83" y="333"/>
                  <a:pt x="85" y="335"/>
                  <a:pt x="88" y="335"/>
                </a:cubicBezTo>
                <a:cubicBezTo>
                  <a:pt x="88" y="335"/>
                  <a:pt x="89" y="335"/>
                  <a:pt x="89" y="335"/>
                </a:cubicBezTo>
                <a:cubicBezTo>
                  <a:pt x="107" y="331"/>
                  <a:pt x="107" y="331"/>
                  <a:pt x="107" y="331"/>
                </a:cubicBezTo>
                <a:cubicBezTo>
                  <a:pt x="94" y="352"/>
                  <a:pt x="94" y="352"/>
                  <a:pt x="94" y="352"/>
                </a:cubicBezTo>
                <a:cubicBezTo>
                  <a:pt x="93" y="355"/>
                  <a:pt x="93" y="359"/>
                  <a:pt x="96" y="360"/>
                </a:cubicBezTo>
                <a:cubicBezTo>
                  <a:pt x="97" y="361"/>
                  <a:pt x="98" y="361"/>
                  <a:pt x="99" y="361"/>
                </a:cubicBezTo>
                <a:cubicBezTo>
                  <a:pt x="101" y="361"/>
                  <a:pt x="103" y="360"/>
                  <a:pt x="104" y="358"/>
                </a:cubicBezTo>
                <a:cubicBezTo>
                  <a:pt x="117" y="337"/>
                  <a:pt x="117" y="337"/>
                  <a:pt x="117" y="337"/>
                </a:cubicBezTo>
                <a:cubicBezTo>
                  <a:pt x="122" y="355"/>
                  <a:pt x="122" y="355"/>
                  <a:pt x="122" y="355"/>
                </a:cubicBezTo>
                <a:cubicBezTo>
                  <a:pt x="122" y="358"/>
                  <a:pt x="125" y="360"/>
                  <a:pt x="128" y="360"/>
                </a:cubicBezTo>
                <a:cubicBezTo>
                  <a:pt x="128" y="360"/>
                  <a:pt x="128" y="359"/>
                  <a:pt x="129" y="359"/>
                </a:cubicBezTo>
                <a:cubicBezTo>
                  <a:pt x="132" y="359"/>
                  <a:pt x="134" y="355"/>
                  <a:pt x="133" y="352"/>
                </a:cubicBezTo>
                <a:cubicBezTo>
                  <a:pt x="126" y="323"/>
                  <a:pt x="126" y="323"/>
                  <a:pt x="126" y="323"/>
                </a:cubicBezTo>
                <a:cubicBezTo>
                  <a:pt x="126" y="323"/>
                  <a:pt x="126" y="322"/>
                  <a:pt x="127" y="322"/>
                </a:cubicBezTo>
                <a:cubicBezTo>
                  <a:pt x="140" y="300"/>
                  <a:pt x="140" y="300"/>
                  <a:pt x="140" y="300"/>
                </a:cubicBezTo>
                <a:cubicBezTo>
                  <a:pt x="156" y="369"/>
                  <a:pt x="156" y="369"/>
                  <a:pt x="156" y="369"/>
                </a:cubicBezTo>
                <a:cubicBezTo>
                  <a:pt x="157" y="372"/>
                  <a:pt x="159" y="374"/>
                  <a:pt x="162" y="374"/>
                </a:cubicBezTo>
                <a:cubicBezTo>
                  <a:pt x="163" y="374"/>
                  <a:pt x="163" y="373"/>
                  <a:pt x="164" y="373"/>
                </a:cubicBezTo>
                <a:cubicBezTo>
                  <a:pt x="167" y="373"/>
                  <a:pt x="169" y="369"/>
                  <a:pt x="168" y="366"/>
                </a:cubicBezTo>
                <a:cubicBezTo>
                  <a:pt x="149" y="286"/>
                  <a:pt x="149" y="286"/>
                  <a:pt x="149" y="286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94" y="259"/>
                  <a:pt x="194" y="259"/>
                  <a:pt x="194" y="259"/>
                </a:cubicBezTo>
                <a:cubicBezTo>
                  <a:pt x="179" y="271"/>
                  <a:pt x="179" y="271"/>
                  <a:pt x="179" y="271"/>
                </a:cubicBezTo>
                <a:cubicBezTo>
                  <a:pt x="177" y="273"/>
                  <a:pt x="176" y="277"/>
                  <a:pt x="178" y="279"/>
                </a:cubicBezTo>
                <a:cubicBezTo>
                  <a:pt x="179" y="281"/>
                  <a:pt x="181" y="281"/>
                  <a:pt x="183" y="281"/>
                </a:cubicBezTo>
                <a:cubicBezTo>
                  <a:pt x="184" y="281"/>
                  <a:pt x="185" y="281"/>
                  <a:pt x="186" y="280"/>
                </a:cubicBezTo>
                <a:cubicBezTo>
                  <a:pt x="194" y="274"/>
                  <a:pt x="194" y="274"/>
                  <a:pt x="194" y="274"/>
                </a:cubicBezTo>
                <a:cubicBezTo>
                  <a:pt x="193" y="291"/>
                  <a:pt x="193" y="291"/>
                  <a:pt x="193" y="291"/>
                </a:cubicBezTo>
                <a:cubicBezTo>
                  <a:pt x="193" y="294"/>
                  <a:pt x="196" y="297"/>
                  <a:pt x="199" y="297"/>
                </a:cubicBezTo>
                <a:cubicBezTo>
                  <a:pt x="199" y="297"/>
                  <a:pt x="199" y="297"/>
                  <a:pt x="199" y="297"/>
                </a:cubicBezTo>
                <a:cubicBezTo>
                  <a:pt x="202" y="297"/>
                  <a:pt x="205" y="295"/>
                  <a:pt x="205" y="291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13" y="278"/>
                  <a:pt x="213" y="278"/>
                  <a:pt x="213" y="278"/>
                </a:cubicBezTo>
                <a:cubicBezTo>
                  <a:pt x="214" y="279"/>
                  <a:pt x="215" y="279"/>
                  <a:pt x="217" y="279"/>
                </a:cubicBezTo>
                <a:cubicBezTo>
                  <a:pt x="218" y="279"/>
                  <a:pt x="220" y="279"/>
                  <a:pt x="221" y="277"/>
                </a:cubicBezTo>
                <a:cubicBezTo>
                  <a:pt x="223" y="274"/>
                  <a:pt x="223" y="271"/>
                  <a:pt x="220" y="269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07" y="210"/>
                  <a:pt x="207" y="210"/>
                  <a:pt x="207" y="210"/>
                </a:cubicBezTo>
                <a:cubicBezTo>
                  <a:pt x="250" y="289"/>
                  <a:pt x="250" y="289"/>
                  <a:pt x="250" y="289"/>
                </a:cubicBezTo>
                <a:cubicBezTo>
                  <a:pt x="227" y="368"/>
                  <a:pt x="227" y="368"/>
                  <a:pt x="227" y="368"/>
                </a:cubicBezTo>
                <a:cubicBezTo>
                  <a:pt x="226" y="371"/>
                  <a:pt x="227" y="374"/>
                  <a:pt x="231" y="375"/>
                </a:cubicBezTo>
                <a:cubicBezTo>
                  <a:pt x="231" y="375"/>
                  <a:pt x="232" y="375"/>
                  <a:pt x="232" y="375"/>
                </a:cubicBezTo>
                <a:cubicBezTo>
                  <a:pt x="235" y="375"/>
                  <a:pt x="237" y="374"/>
                  <a:pt x="238" y="371"/>
                </a:cubicBezTo>
                <a:cubicBezTo>
                  <a:pt x="258" y="303"/>
                  <a:pt x="258" y="303"/>
                  <a:pt x="258" y="303"/>
                </a:cubicBezTo>
                <a:cubicBezTo>
                  <a:pt x="270" y="326"/>
                  <a:pt x="270" y="326"/>
                  <a:pt x="270" y="326"/>
                </a:cubicBezTo>
                <a:cubicBezTo>
                  <a:pt x="270" y="326"/>
                  <a:pt x="270" y="327"/>
                  <a:pt x="270" y="327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1" y="359"/>
                  <a:pt x="263" y="362"/>
                  <a:pt x="266" y="363"/>
                </a:cubicBezTo>
                <a:cubicBezTo>
                  <a:pt x="266" y="363"/>
                  <a:pt x="267" y="363"/>
                  <a:pt x="268" y="363"/>
                </a:cubicBezTo>
                <a:cubicBezTo>
                  <a:pt x="270" y="363"/>
                  <a:pt x="272" y="362"/>
                  <a:pt x="273" y="359"/>
                </a:cubicBezTo>
                <a:cubicBezTo>
                  <a:pt x="278" y="341"/>
                  <a:pt x="278" y="341"/>
                  <a:pt x="278" y="341"/>
                </a:cubicBezTo>
                <a:cubicBezTo>
                  <a:pt x="291" y="363"/>
                  <a:pt x="291" y="363"/>
                  <a:pt x="291" y="363"/>
                </a:cubicBezTo>
                <a:cubicBezTo>
                  <a:pt x="292" y="365"/>
                  <a:pt x="294" y="366"/>
                  <a:pt x="296" y="366"/>
                </a:cubicBezTo>
                <a:cubicBezTo>
                  <a:pt x="297" y="366"/>
                  <a:pt x="298" y="366"/>
                  <a:pt x="298" y="366"/>
                </a:cubicBezTo>
                <a:cubicBezTo>
                  <a:pt x="301" y="364"/>
                  <a:pt x="302" y="360"/>
                  <a:pt x="301" y="358"/>
                </a:cubicBezTo>
                <a:cubicBezTo>
                  <a:pt x="289" y="335"/>
                  <a:pt x="289" y="335"/>
                  <a:pt x="289" y="335"/>
                </a:cubicBezTo>
                <a:cubicBezTo>
                  <a:pt x="307" y="341"/>
                  <a:pt x="307" y="341"/>
                  <a:pt x="307" y="341"/>
                </a:cubicBezTo>
                <a:cubicBezTo>
                  <a:pt x="307" y="341"/>
                  <a:pt x="308" y="341"/>
                  <a:pt x="308" y="341"/>
                </a:cubicBezTo>
                <a:cubicBezTo>
                  <a:pt x="311" y="341"/>
                  <a:pt x="313" y="339"/>
                  <a:pt x="314" y="337"/>
                </a:cubicBezTo>
                <a:cubicBezTo>
                  <a:pt x="315" y="334"/>
                  <a:pt x="313" y="330"/>
                  <a:pt x="310" y="330"/>
                </a:cubicBezTo>
                <a:cubicBezTo>
                  <a:pt x="281" y="321"/>
                  <a:pt x="281" y="321"/>
                  <a:pt x="281" y="321"/>
                </a:cubicBezTo>
                <a:cubicBezTo>
                  <a:pt x="281" y="321"/>
                  <a:pt x="281" y="320"/>
                  <a:pt x="280" y="320"/>
                </a:cubicBezTo>
                <a:cubicBezTo>
                  <a:pt x="268" y="298"/>
                  <a:pt x="268" y="298"/>
                  <a:pt x="268" y="298"/>
                </a:cubicBezTo>
                <a:cubicBezTo>
                  <a:pt x="336" y="318"/>
                  <a:pt x="336" y="318"/>
                  <a:pt x="336" y="318"/>
                </a:cubicBezTo>
                <a:cubicBezTo>
                  <a:pt x="337" y="318"/>
                  <a:pt x="337" y="318"/>
                  <a:pt x="338" y="318"/>
                </a:cubicBezTo>
                <a:cubicBezTo>
                  <a:pt x="340" y="318"/>
                  <a:pt x="343" y="316"/>
                  <a:pt x="344" y="314"/>
                </a:cubicBezTo>
                <a:cubicBezTo>
                  <a:pt x="344" y="311"/>
                  <a:pt x="343" y="307"/>
                  <a:pt x="340" y="307"/>
                </a:cubicBezTo>
                <a:cubicBezTo>
                  <a:pt x="260" y="283"/>
                  <a:pt x="260" y="283"/>
                  <a:pt x="260" y="283"/>
                </a:cubicBezTo>
                <a:cubicBezTo>
                  <a:pt x="217" y="204"/>
                  <a:pt x="217" y="204"/>
                  <a:pt x="217" y="204"/>
                </a:cubicBezTo>
                <a:cubicBezTo>
                  <a:pt x="260" y="230"/>
                  <a:pt x="260" y="230"/>
                  <a:pt x="260" y="230"/>
                </a:cubicBezTo>
                <a:cubicBezTo>
                  <a:pt x="263" y="249"/>
                  <a:pt x="263" y="249"/>
                  <a:pt x="263" y="249"/>
                </a:cubicBezTo>
                <a:cubicBezTo>
                  <a:pt x="263" y="252"/>
                  <a:pt x="265" y="254"/>
                  <a:pt x="268" y="254"/>
                </a:cubicBezTo>
                <a:cubicBezTo>
                  <a:pt x="269" y="254"/>
                  <a:pt x="269" y="254"/>
                  <a:pt x="269" y="254"/>
                </a:cubicBezTo>
                <a:cubicBezTo>
                  <a:pt x="272" y="254"/>
                  <a:pt x="275" y="251"/>
                  <a:pt x="274" y="247"/>
                </a:cubicBezTo>
                <a:cubicBezTo>
                  <a:pt x="273" y="238"/>
                  <a:pt x="273" y="238"/>
                  <a:pt x="273" y="238"/>
                </a:cubicBezTo>
                <a:cubicBezTo>
                  <a:pt x="287" y="247"/>
                  <a:pt x="287" y="247"/>
                  <a:pt x="287" y="247"/>
                </a:cubicBezTo>
                <a:cubicBezTo>
                  <a:pt x="288" y="247"/>
                  <a:pt x="289" y="248"/>
                  <a:pt x="290" y="248"/>
                </a:cubicBezTo>
                <a:cubicBezTo>
                  <a:pt x="292" y="248"/>
                  <a:pt x="294" y="247"/>
                  <a:pt x="295" y="245"/>
                </a:cubicBezTo>
                <a:cubicBezTo>
                  <a:pt x="297" y="242"/>
                  <a:pt x="296" y="239"/>
                  <a:pt x="293" y="237"/>
                </a:cubicBezTo>
                <a:cubicBezTo>
                  <a:pt x="277" y="227"/>
                  <a:pt x="277" y="227"/>
                  <a:pt x="277" y="227"/>
                </a:cubicBezTo>
                <a:cubicBezTo>
                  <a:pt x="286" y="223"/>
                  <a:pt x="286" y="223"/>
                  <a:pt x="286" y="223"/>
                </a:cubicBezTo>
                <a:cubicBezTo>
                  <a:pt x="289" y="222"/>
                  <a:pt x="290" y="218"/>
                  <a:pt x="289" y="215"/>
                </a:cubicBezTo>
                <a:cubicBezTo>
                  <a:pt x="288" y="213"/>
                  <a:pt x="286" y="212"/>
                  <a:pt x="284" y="212"/>
                </a:cubicBezTo>
                <a:cubicBezTo>
                  <a:pt x="283" y="212"/>
                  <a:pt x="282" y="212"/>
                  <a:pt x="281" y="213"/>
                </a:cubicBezTo>
                <a:cubicBezTo>
                  <a:pt x="265" y="220"/>
                  <a:pt x="265" y="220"/>
                  <a:pt x="265" y="220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313" y="196"/>
                  <a:pt x="313" y="196"/>
                  <a:pt x="313" y="196"/>
                </a:cubicBezTo>
                <a:cubicBezTo>
                  <a:pt x="370" y="256"/>
                  <a:pt x="370" y="256"/>
                  <a:pt x="370" y="256"/>
                </a:cubicBezTo>
                <a:cubicBezTo>
                  <a:pt x="371" y="258"/>
                  <a:pt x="373" y="258"/>
                  <a:pt x="375" y="258"/>
                </a:cubicBezTo>
                <a:cubicBezTo>
                  <a:pt x="376" y="258"/>
                  <a:pt x="377" y="258"/>
                  <a:pt x="379" y="257"/>
                </a:cubicBezTo>
                <a:cubicBezTo>
                  <a:pt x="381" y="254"/>
                  <a:pt x="381" y="251"/>
                  <a:pt x="379" y="248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56" y="198"/>
                  <a:pt x="356" y="198"/>
                  <a:pt x="356" y="198"/>
                </a:cubicBezTo>
                <a:cubicBezTo>
                  <a:pt x="356" y="198"/>
                  <a:pt x="356" y="198"/>
                  <a:pt x="357" y="198"/>
                </a:cubicBezTo>
                <a:cubicBezTo>
                  <a:pt x="377" y="220"/>
                  <a:pt x="377" y="220"/>
                  <a:pt x="377" y="220"/>
                </a:cubicBezTo>
                <a:cubicBezTo>
                  <a:pt x="379" y="221"/>
                  <a:pt x="380" y="222"/>
                  <a:pt x="382" y="222"/>
                </a:cubicBezTo>
                <a:cubicBezTo>
                  <a:pt x="383" y="222"/>
                  <a:pt x="385" y="221"/>
                  <a:pt x="386" y="220"/>
                </a:cubicBezTo>
                <a:cubicBezTo>
                  <a:pt x="388" y="218"/>
                  <a:pt x="388" y="214"/>
                  <a:pt x="386" y="212"/>
                </a:cubicBezTo>
                <a:cubicBezTo>
                  <a:pt x="373" y="198"/>
                  <a:pt x="373" y="198"/>
                  <a:pt x="373" y="198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402" y="199"/>
                  <a:pt x="404" y="196"/>
                  <a:pt x="404" y="193"/>
                </a:cubicBezTo>
                <a:cubicBezTo>
                  <a:pt x="404" y="190"/>
                  <a:pt x="402" y="187"/>
                  <a:pt x="399" y="187"/>
                </a:cubicBezTo>
                <a:cubicBezTo>
                  <a:pt x="373" y="186"/>
                  <a:pt x="373" y="186"/>
                  <a:pt x="373" y="186"/>
                </a:cubicBezTo>
                <a:cubicBezTo>
                  <a:pt x="387" y="173"/>
                  <a:pt x="387" y="173"/>
                  <a:pt x="387" y="173"/>
                </a:cubicBezTo>
                <a:cubicBezTo>
                  <a:pt x="389" y="171"/>
                  <a:pt x="389" y="167"/>
                  <a:pt x="387" y="165"/>
                </a:cubicBezTo>
                <a:cubicBezTo>
                  <a:pt x="386" y="164"/>
                  <a:pt x="384" y="163"/>
                  <a:pt x="383" y="163"/>
                </a:cubicBezTo>
                <a:cubicBezTo>
                  <a:pt x="381" y="163"/>
                  <a:pt x="380" y="164"/>
                  <a:pt x="379" y="165"/>
                </a:cubicBezTo>
                <a:cubicBezTo>
                  <a:pt x="357" y="185"/>
                  <a:pt x="357" y="185"/>
                  <a:pt x="357" y="185"/>
                </a:cubicBezTo>
                <a:cubicBezTo>
                  <a:pt x="357" y="186"/>
                  <a:pt x="356" y="186"/>
                  <a:pt x="356" y="186"/>
                </a:cubicBezTo>
                <a:cubicBezTo>
                  <a:pt x="330" y="185"/>
                  <a:pt x="330" y="185"/>
                  <a:pt x="330" y="185"/>
                </a:cubicBezTo>
                <a:cubicBezTo>
                  <a:pt x="382" y="136"/>
                  <a:pt x="382" y="136"/>
                  <a:pt x="382" y="136"/>
                </a:cubicBezTo>
                <a:cubicBezTo>
                  <a:pt x="384" y="134"/>
                  <a:pt x="384" y="130"/>
                  <a:pt x="382" y="128"/>
                </a:cubicBezTo>
                <a:cubicBezTo>
                  <a:pt x="381" y="127"/>
                  <a:pt x="379" y="126"/>
                  <a:pt x="378" y="126"/>
                </a:cubicBezTo>
                <a:cubicBezTo>
                  <a:pt x="376" y="126"/>
                  <a:pt x="375" y="127"/>
                  <a:pt x="374" y="128"/>
                </a:cubicBezTo>
                <a:cubicBezTo>
                  <a:pt x="314" y="185"/>
                  <a:pt x="314" y="185"/>
                  <a:pt x="314" y="185"/>
                </a:cubicBezTo>
                <a:cubicBezTo>
                  <a:pt x="224" y="182"/>
                  <a:pt x="224" y="182"/>
                  <a:pt x="224" y="182"/>
                </a:cubicBezTo>
                <a:cubicBezTo>
                  <a:pt x="267" y="159"/>
                  <a:pt x="267" y="159"/>
                  <a:pt x="267" y="159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6" y="166"/>
                  <a:pt x="287" y="166"/>
                  <a:pt x="288" y="166"/>
                </a:cubicBezTo>
                <a:cubicBezTo>
                  <a:pt x="290" y="166"/>
                  <a:pt x="292" y="165"/>
                  <a:pt x="293" y="163"/>
                </a:cubicBezTo>
                <a:cubicBezTo>
                  <a:pt x="294" y="160"/>
                  <a:pt x="293" y="156"/>
                  <a:pt x="290" y="155"/>
                </a:cubicBezTo>
                <a:cubicBezTo>
                  <a:pt x="281" y="152"/>
                  <a:pt x="281" y="152"/>
                  <a:pt x="281" y="152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9" y="142"/>
                  <a:pt x="300" y="138"/>
                  <a:pt x="298" y="135"/>
                </a:cubicBezTo>
                <a:cubicBezTo>
                  <a:pt x="297" y="134"/>
                  <a:pt x="295" y="132"/>
                  <a:pt x="293" y="132"/>
                </a:cubicBezTo>
                <a:cubicBezTo>
                  <a:pt x="292" y="132"/>
                  <a:pt x="291" y="133"/>
                  <a:pt x="290" y="133"/>
                </a:cubicBezTo>
                <a:cubicBezTo>
                  <a:pt x="274" y="142"/>
                  <a:pt x="274" y="142"/>
                  <a:pt x="274" y="142"/>
                </a:cubicBezTo>
                <a:cubicBezTo>
                  <a:pt x="275" y="133"/>
                  <a:pt x="275" y="133"/>
                  <a:pt x="275" y="133"/>
                </a:cubicBezTo>
                <a:cubicBezTo>
                  <a:pt x="275" y="129"/>
                  <a:pt x="273" y="126"/>
                  <a:pt x="270" y="126"/>
                </a:cubicBezTo>
                <a:cubicBezTo>
                  <a:pt x="269" y="126"/>
                  <a:pt x="269" y="126"/>
                  <a:pt x="269" y="126"/>
                </a:cubicBezTo>
                <a:cubicBezTo>
                  <a:pt x="266" y="126"/>
                  <a:pt x="263" y="128"/>
                  <a:pt x="263" y="131"/>
                </a:cubicBezTo>
                <a:cubicBezTo>
                  <a:pt x="261" y="149"/>
                  <a:pt x="261" y="149"/>
                  <a:pt x="261" y="149"/>
                </a:cubicBezTo>
                <a:cubicBezTo>
                  <a:pt x="218" y="172"/>
                  <a:pt x="218" y="172"/>
                  <a:pt x="218" y="172"/>
                </a:cubicBezTo>
                <a:cubicBezTo>
                  <a:pt x="265" y="95"/>
                  <a:pt x="265" y="95"/>
                  <a:pt x="265" y="95"/>
                </a:cubicBezTo>
                <a:cubicBezTo>
                  <a:pt x="346" y="76"/>
                  <a:pt x="346" y="76"/>
                  <a:pt x="346" y="76"/>
                </a:cubicBezTo>
                <a:cubicBezTo>
                  <a:pt x="349" y="75"/>
                  <a:pt x="351" y="72"/>
                  <a:pt x="350" y="69"/>
                </a:cubicBezTo>
                <a:cubicBezTo>
                  <a:pt x="349" y="66"/>
                  <a:pt x="347" y="65"/>
                  <a:pt x="344" y="65"/>
                </a:cubicBezTo>
                <a:cubicBezTo>
                  <a:pt x="344" y="65"/>
                  <a:pt x="343" y="65"/>
                  <a:pt x="343" y="65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288" y="59"/>
                  <a:pt x="288" y="59"/>
                  <a:pt x="288" y="59"/>
                </a:cubicBezTo>
                <a:cubicBezTo>
                  <a:pt x="317" y="52"/>
                  <a:pt x="317" y="52"/>
                  <a:pt x="317" y="52"/>
                </a:cubicBezTo>
                <a:cubicBezTo>
                  <a:pt x="321" y="51"/>
                  <a:pt x="322" y="48"/>
                  <a:pt x="322" y="45"/>
                </a:cubicBezTo>
                <a:cubicBezTo>
                  <a:pt x="321" y="42"/>
                  <a:pt x="319" y="40"/>
                  <a:pt x="316" y="40"/>
                </a:cubicBezTo>
                <a:cubicBezTo>
                  <a:pt x="316" y="40"/>
                  <a:pt x="315" y="40"/>
                  <a:pt x="315" y="40"/>
                </a:cubicBezTo>
                <a:cubicBezTo>
                  <a:pt x="296" y="45"/>
                  <a:pt x="296" y="45"/>
                  <a:pt x="296" y="45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1" y="20"/>
                  <a:pt x="310" y="17"/>
                  <a:pt x="308" y="15"/>
                </a:cubicBezTo>
                <a:cubicBezTo>
                  <a:pt x="307" y="15"/>
                  <a:pt x="306" y="14"/>
                  <a:pt x="305" y="14"/>
                </a:cubicBezTo>
                <a:cubicBezTo>
                  <a:pt x="303" y="14"/>
                  <a:pt x="301" y="15"/>
                  <a:pt x="300" y="17"/>
                </a:cubicBezTo>
                <a:cubicBezTo>
                  <a:pt x="286" y="39"/>
                  <a:pt x="286" y="39"/>
                  <a:pt x="286" y="39"/>
                </a:cubicBezTo>
                <a:cubicBezTo>
                  <a:pt x="282" y="20"/>
                  <a:pt x="282" y="20"/>
                  <a:pt x="282" y="20"/>
                </a:cubicBezTo>
                <a:cubicBezTo>
                  <a:pt x="281" y="18"/>
                  <a:pt x="279" y="16"/>
                  <a:pt x="276" y="16"/>
                </a:cubicBezTo>
                <a:cubicBezTo>
                  <a:pt x="276" y="16"/>
                  <a:pt x="275" y="16"/>
                  <a:pt x="275" y="16"/>
                </a:cubicBezTo>
                <a:cubicBezTo>
                  <a:pt x="272" y="17"/>
                  <a:pt x="270" y="20"/>
                  <a:pt x="271" y="23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7" y="53"/>
                  <a:pt x="277" y="53"/>
                  <a:pt x="277" y="53"/>
                </a:cubicBezTo>
                <a:cubicBezTo>
                  <a:pt x="264" y="75"/>
                  <a:pt x="264" y="75"/>
                  <a:pt x="264" y="75"/>
                </a:cubicBezTo>
                <a:cubicBezTo>
                  <a:pt x="247" y="6"/>
                  <a:pt x="247" y="6"/>
                  <a:pt x="247" y="6"/>
                </a:cubicBezTo>
                <a:cubicBezTo>
                  <a:pt x="247" y="4"/>
                  <a:pt x="244" y="2"/>
                  <a:pt x="242" y="2"/>
                </a:cubicBezTo>
                <a:cubicBezTo>
                  <a:pt x="241" y="2"/>
                  <a:pt x="241" y="2"/>
                  <a:pt x="240" y="2"/>
                </a:cubicBezTo>
                <a:cubicBezTo>
                  <a:pt x="237" y="3"/>
                  <a:pt x="235" y="6"/>
                  <a:pt x="236" y="9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08" y="166"/>
                  <a:pt x="208" y="166"/>
                  <a:pt x="208" y="166"/>
                </a:cubicBezTo>
                <a:cubicBezTo>
                  <a:pt x="210" y="117"/>
                  <a:pt x="210" y="117"/>
                  <a:pt x="210" y="117"/>
                </a:cubicBezTo>
                <a:cubicBezTo>
                  <a:pt x="225" y="105"/>
                  <a:pt x="225" y="105"/>
                  <a:pt x="225" y="105"/>
                </a:cubicBezTo>
                <a:cubicBezTo>
                  <a:pt x="227" y="103"/>
                  <a:pt x="228" y="99"/>
                  <a:pt x="226" y="96"/>
                </a:cubicBezTo>
                <a:cubicBezTo>
                  <a:pt x="225" y="95"/>
                  <a:pt x="223" y="94"/>
                  <a:pt x="221" y="94"/>
                </a:cubicBezTo>
                <a:cubicBezTo>
                  <a:pt x="220" y="94"/>
                  <a:pt x="219" y="95"/>
                  <a:pt x="217" y="95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84"/>
                  <a:pt x="210" y="84"/>
                  <a:pt x="210" y="84"/>
                </a:cubicBezTo>
                <a:cubicBezTo>
                  <a:pt x="211" y="81"/>
                  <a:pt x="208" y="78"/>
                  <a:pt x="205" y="78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201" y="78"/>
                  <a:pt x="199" y="81"/>
                  <a:pt x="199" y="84"/>
                </a:cubicBezTo>
                <a:cubicBezTo>
                  <a:pt x="198" y="103"/>
                  <a:pt x="198" y="103"/>
                  <a:pt x="198" y="103"/>
                </a:cubicBezTo>
                <a:cubicBezTo>
                  <a:pt x="191" y="97"/>
                  <a:pt x="191" y="97"/>
                  <a:pt x="191" y="97"/>
                </a:cubicBezTo>
                <a:cubicBezTo>
                  <a:pt x="190" y="96"/>
                  <a:pt x="188" y="96"/>
                  <a:pt x="187" y="96"/>
                </a:cubicBezTo>
                <a:cubicBezTo>
                  <a:pt x="185" y="96"/>
                  <a:pt x="184" y="97"/>
                  <a:pt x="182" y="98"/>
                </a:cubicBezTo>
                <a:cubicBezTo>
                  <a:pt x="181" y="101"/>
                  <a:pt x="181" y="105"/>
                  <a:pt x="184" y="106"/>
                </a:cubicBezTo>
                <a:cubicBezTo>
                  <a:pt x="198" y="117"/>
                  <a:pt x="198" y="117"/>
                  <a:pt x="198" y="117"/>
                </a:cubicBezTo>
                <a:cubicBezTo>
                  <a:pt x="197" y="166"/>
                  <a:pt x="197" y="166"/>
                  <a:pt x="197" y="166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77" y="8"/>
                  <a:pt x="177" y="8"/>
                  <a:pt x="177" y="8"/>
                </a:cubicBezTo>
                <a:cubicBezTo>
                  <a:pt x="178" y="4"/>
                  <a:pt x="176" y="1"/>
                  <a:pt x="173" y="0"/>
                </a:cubicBezTo>
                <a:cubicBezTo>
                  <a:pt x="173" y="0"/>
                  <a:pt x="172" y="0"/>
                  <a:pt x="172" y="0"/>
                </a:cubicBezTo>
              </a:path>
            </a:pathLst>
          </a:custGeom>
          <a:solidFill>
            <a:srgbClr val="FFFFFF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3" name="文本框 22"/>
          <p:cNvSpPr txBox="1">
            <a:spLocks noChangeArrowheads="1"/>
          </p:cNvSpPr>
          <p:nvPr/>
        </p:nvSpPr>
        <p:spPr bwMode="auto">
          <a:xfrm>
            <a:off x="5120923" y="4717564"/>
            <a:ext cx="55515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600" dirty="0" smtClean="0">
                <a:solidFill>
                  <a:schemeClr val="bg1"/>
                </a:solidFill>
                <a:latin typeface="Calibri Light" pitchFamily="34" charset="0"/>
              </a:rPr>
              <a:t>————</a:t>
            </a:r>
            <a:r>
              <a:rPr lang="zh-CN" altLang="en-US" sz="3600" dirty="0" smtClean="0">
                <a:solidFill>
                  <a:schemeClr val="bg1"/>
                </a:solidFill>
                <a:latin typeface="Calibri Light" pitchFamily="34" charset="0"/>
              </a:rPr>
              <a:t>学生信息管理系统</a:t>
            </a:r>
            <a:endParaRPr lang="zh-CN" altLang="en-US" sz="3600" dirty="0">
              <a:solidFill>
                <a:schemeClr val="bg1"/>
              </a:solidFill>
              <a:latin typeface="Calibri Light" pitchFamily="34" charset="0"/>
            </a:endParaRPr>
          </a:p>
        </p:txBody>
      </p:sp>
      <p:sp>
        <p:nvSpPr>
          <p:cNvPr id="2054" name="半闭框 24"/>
          <p:cNvSpPr>
            <a:spLocks noChangeArrowheads="1"/>
          </p:cNvSpPr>
          <p:nvPr/>
        </p:nvSpPr>
        <p:spPr bwMode="auto">
          <a:xfrm>
            <a:off x="758825" y="1817688"/>
            <a:ext cx="1390650" cy="1390650"/>
          </a:xfrm>
          <a:custGeom>
            <a:avLst/>
            <a:gdLst>
              <a:gd name="T0" fmla="*/ 0 w 1390650"/>
              <a:gd name="T1" fmla="*/ 0 h 1390650"/>
              <a:gd name="T2" fmla="*/ 1390650 w 1390650"/>
              <a:gd name="T3" fmla="*/ 0 h 1390650"/>
              <a:gd name="T4" fmla="*/ 1333119 w 1390650"/>
              <a:gd name="T5" fmla="*/ 57531 h 1390650"/>
              <a:gd name="T6" fmla="*/ 50689 w 1390650"/>
              <a:gd name="T7" fmla="*/ 57531 h 1390650"/>
              <a:gd name="T8" fmla="*/ 50689 w 1390650"/>
              <a:gd name="T9" fmla="*/ 1339961 h 1390650"/>
              <a:gd name="T10" fmla="*/ 0 w 1390650"/>
              <a:gd name="T11" fmla="*/ 1390650 h 1390650"/>
              <a:gd name="T12" fmla="*/ 0 w 1390650"/>
              <a:gd name="T13" fmla="*/ 0 h 13906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90650"/>
              <a:gd name="T22" fmla="*/ 0 h 1390650"/>
              <a:gd name="T23" fmla="*/ 1390650 w 1390650"/>
              <a:gd name="T24" fmla="*/ 1390650 h 139065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90650" h="1390650">
                <a:moveTo>
                  <a:pt x="0" y="0"/>
                </a:moveTo>
                <a:lnTo>
                  <a:pt x="1390650" y="0"/>
                </a:lnTo>
                <a:lnTo>
                  <a:pt x="1333119" y="57531"/>
                </a:lnTo>
                <a:lnTo>
                  <a:pt x="50689" y="57531"/>
                </a:lnTo>
                <a:lnTo>
                  <a:pt x="50689" y="1339961"/>
                </a:lnTo>
                <a:lnTo>
                  <a:pt x="0" y="13906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c</a:t>
            </a:r>
            <a:endParaRPr lang="zh-CN" altLang="en-US"/>
          </a:p>
        </p:txBody>
      </p:sp>
      <p:sp>
        <p:nvSpPr>
          <p:cNvPr id="2055" name="半闭框 161"/>
          <p:cNvSpPr>
            <a:spLocks noChangeArrowheads="1"/>
          </p:cNvSpPr>
          <p:nvPr/>
        </p:nvSpPr>
        <p:spPr bwMode="auto">
          <a:xfrm rot="16200000" flipV="1">
            <a:off x="9720263" y="4092575"/>
            <a:ext cx="1390650" cy="1390650"/>
          </a:xfrm>
          <a:custGeom>
            <a:avLst/>
            <a:gdLst>
              <a:gd name="T0" fmla="*/ 0 w 1390650"/>
              <a:gd name="T1" fmla="*/ 0 h 1390650"/>
              <a:gd name="T2" fmla="*/ 1390650 w 1390650"/>
              <a:gd name="T3" fmla="*/ 0 h 1390650"/>
              <a:gd name="T4" fmla="*/ 1333119 w 1390650"/>
              <a:gd name="T5" fmla="*/ 57531 h 1390650"/>
              <a:gd name="T6" fmla="*/ 50689 w 1390650"/>
              <a:gd name="T7" fmla="*/ 57531 h 1390650"/>
              <a:gd name="T8" fmla="*/ 50689 w 1390650"/>
              <a:gd name="T9" fmla="*/ 1339961 h 1390650"/>
              <a:gd name="T10" fmla="*/ 0 w 1390650"/>
              <a:gd name="T11" fmla="*/ 1390650 h 1390650"/>
              <a:gd name="T12" fmla="*/ 0 w 1390650"/>
              <a:gd name="T13" fmla="*/ 0 h 13906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90650"/>
              <a:gd name="T22" fmla="*/ 0 h 1390650"/>
              <a:gd name="T23" fmla="*/ 1390650 w 1390650"/>
              <a:gd name="T24" fmla="*/ 1390650 h 139065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90650" h="1390650">
                <a:moveTo>
                  <a:pt x="0" y="0"/>
                </a:moveTo>
                <a:lnTo>
                  <a:pt x="1390650" y="0"/>
                </a:lnTo>
                <a:lnTo>
                  <a:pt x="1333119" y="57531"/>
                </a:lnTo>
                <a:lnTo>
                  <a:pt x="50689" y="57531"/>
                </a:lnTo>
                <a:lnTo>
                  <a:pt x="50689" y="1339961"/>
                </a:lnTo>
                <a:lnTo>
                  <a:pt x="0" y="13906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c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27552" y="1817688"/>
            <a:ext cx="8478411" cy="3154710"/>
            <a:chOff x="1155587" y="1800315"/>
            <a:chExt cx="8478411" cy="3154710"/>
          </a:xfrm>
        </p:grpSpPr>
        <p:sp>
          <p:nvSpPr>
            <p:cNvPr id="2" name="TextBox 1"/>
            <p:cNvSpPr txBox="1"/>
            <p:nvPr/>
          </p:nvSpPr>
          <p:spPr>
            <a:xfrm>
              <a:off x="1155587" y="1800315"/>
              <a:ext cx="847841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Corner</a:t>
              </a:r>
              <a:endParaRPr lang="zh-CN" altLang="en-US" sz="19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Freeform 119"/>
            <p:cNvSpPr>
              <a:spLocks/>
            </p:cNvSpPr>
            <p:nvPr/>
          </p:nvSpPr>
          <p:spPr bwMode="auto">
            <a:xfrm rot="20685864">
              <a:off x="6107080" y="3361778"/>
              <a:ext cx="679990" cy="672307"/>
            </a:xfrm>
            <a:custGeom>
              <a:avLst/>
              <a:gdLst>
                <a:gd name="T0" fmla="*/ 181599 w 229"/>
                <a:gd name="T1" fmla="*/ 34419 h 226"/>
                <a:gd name="T2" fmla="*/ 211047 w 229"/>
                <a:gd name="T3" fmla="*/ 71297 h 226"/>
                <a:gd name="T4" fmla="*/ 125156 w 229"/>
                <a:gd name="T5" fmla="*/ 71297 h 226"/>
                <a:gd name="T6" fmla="*/ 208593 w 229"/>
                <a:gd name="T7" fmla="*/ 164721 h 226"/>
                <a:gd name="T8" fmla="*/ 174237 w 229"/>
                <a:gd name="T9" fmla="*/ 167179 h 226"/>
                <a:gd name="T10" fmla="*/ 169329 w 229"/>
                <a:gd name="T11" fmla="*/ 213891 h 226"/>
                <a:gd name="T12" fmla="*/ 130064 w 229"/>
                <a:gd name="T13" fmla="*/ 231101 h 226"/>
                <a:gd name="T14" fmla="*/ 105524 w 229"/>
                <a:gd name="T15" fmla="*/ 226184 h 226"/>
                <a:gd name="T16" fmla="*/ 36811 w 229"/>
                <a:gd name="T17" fmla="*/ 177013 h 226"/>
                <a:gd name="T18" fmla="*/ 2454 w 229"/>
                <a:gd name="T19" fmla="*/ 208974 h 226"/>
                <a:gd name="T20" fmla="*/ 24540 w 229"/>
                <a:gd name="T21" fmla="*/ 258144 h 226"/>
                <a:gd name="T22" fmla="*/ 17178 w 229"/>
                <a:gd name="T23" fmla="*/ 295022 h 226"/>
                <a:gd name="T24" fmla="*/ 250312 w 229"/>
                <a:gd name="T25" fmla="*/ 277813 h 226"/>
                <a:gd name="T26" fmla="*/ 149696 w 229"/>
                <a:gd name="T27" fmla="*/ 297481 h 226"/>
                <a:gd name="T28" fmla="*/ 142334 w 229"/>
                <a:gd name="T29" fmla="*/ 326983 h 226"/>
                <a:gd name="T30" fmla="*/ 179145 w 229"/>
                <a:gd name="T31" fmla="*/ 339275 h 226"/>
                <a:gd name="T32" fmla="*/ 39265 w 229"/>
                <a:gd name="T33" fmla="*/ 398280 h 226"/>
                <a:gd name="T34" fmla="*/ 122702 w 229"/>
                <a:gd name="T35" fmla="*/ 432699 h 226"/>
                <a:gd name="T36" fmla="*/ 107978 w 229"/>
                <a:gd name="T37" fmla="*/ 447450 h 226"/>
                <a:gd name="T38" fmla="*/ 120248 w 229"/>
                <a:gd name="T39" fmla="*/ 459743 h 226"/>
                <a:gd name="T40" fmla="*/ 134972 w 229"/>
                <a:gd name="T41" fmla="*/ 444992 h 226"/>
                <a:gd name="T42" fmla="*/ 171783 w 229"/>
                <a:gd name="T43" fmla="*/ 523664 h 226"/>
                <a:gd name="T44" fmla="*/ 225772 w 229"/>
                <a:gd name="T45" fmla="*/ 385987 h 226"/>
                <a:gd name="T46" fmla="*/ 238042 w 229"/>
                <a:gd name="T47" fmla="*/ 420407 h 226"/>
                <a:gd name="T48" fmla="*/ 269944 w 229"/>
                <a:gd name="T49" fmla="*/ 408114 h 226"/>
                <a:gd name="T50" fmla="*/ 282215 w 229"/>
                <a:gd name="T51" fmla="*/ 309773 h 226"/>
                <a:gd name="T52" fmla="*/ 277306 w 229"/>
                <a:gd name="T53" fmla="*/ 543332 h 226"/>
                <a:gd name="T54" fmla="*/ 316571 w 229"/>
                <a:gd name="T55" fmla="*/ 540874 h 226"/>
                <a:gd name="T56" fmla="*/ 360744 w 229"/>
                <a:gd name="T57" fmla="*/ 555625 h 226"/>
                <a:gd name="T58" fmla="*/ 385284 w 229"/>
                <a:gd name="T59" fmla="*/ 523664 h 226"/>
                <a:gd name="T60" fmla="*/ 341111 w 229"/>
                <a:gd name="T61" fmla="*/ 449909 h 226"/>
                <a:gd name="T62" fmla="*/ 333749 w 229"/>
                <a:gd name="T63" fmla="*/ 427782 h 226"/>
                <a:gd name="T64" fmla="*/ 355836 w 229"/>
                <a:gd name="T65" fmla="*/ 390904 h 226"/>
                <a:gd name="T66" fmla="*/ 395100 w 229"/>
                <a:gd name="T67" fmla="*/ 385987 h 226"/>
                <a:gd name="T68" fmla="*/ 385284 w 229"/>
                <a:gd name="T69" fmla="*/ 336817 h 226"/>
                <a:gd name="T70" fmla="*/ 495716 w 229"/>
                <a:gd name="T71" fmla="*/ 425324 h 226"/>
                <a:gd name="T72" fmla="*/ 490808 w 229"/>
                <a:gd name="T73" fmla="*/ 336817 h 226"/>
                <a:gd name="T74" fmla="*/ 530072 w 229"/>
                <a:gd name="T75" fmla="*/ 366319 h 226"/>
                <a:gd name="T76" fmla="*/ 554613 w 229"/>
                <a:gd name="T77" fmla="*/ 336817 h 226"/>
                <a:gd name="T78" fmla="*/ 534981 w 229"/>
                <a:gd name="T79" fmla="*/ 299939 h 226"/>
                <a:gd name="T80" fmla="*/ 549705 w 229"/>
                <a:gd name="T81" fmla="*/ 248310 h 226"/>
                <a:gd name="T82" fmla="*/ 380376 w 229"/>
                <a:gd name="T83" fmla="*/ 258144 h 226"/>
                <a:gd name="T84" fmla="*/ 402462 w 229"/>
                <a:gd name="T85" fmla="*/ 250769 h 226"/>
                <a:gd name="T86" fmla="*/ 395100 w 229"/>
                <a:gd name="T87" fmla="*/ 236018 h 226"/>
                <a:gd name="T88" fmla="*/ 375468 w 229"/>
                <a:gd name="T89" fmla="*/ 240935 h 226"/>
                <a:gd name="T90" fmla="*/ 515348 w 229"/>
                <a:gd name="T91" fmla="*/ 149970 h 226"/>
                <a:gd name="T92" fmla="*/ 483446 w 229"/>
                <a:gd name="T93" fmla="*/ 122926 h 226"/>
                <a:gd name="T94" fmla="*/ 480992 w 229"/>
                <a:gd name="T95" fmla="*/ 81131 h 226"/>
                <a:gd name="T96" fmla="*/ 441727 w 229"/>
                <a:gd name="T97" fmla="*/ 68838 h 226"/>
                <a:gd name="T98" fmla="*/ 427003 w 229"/>
                <a:gd name="T99" fmla="*/ 113092 h 226"/>
                <a:gd name="T100" fmla="*/ 382830 w 229"/>
                <a:gd name="T101" fmla="*/ 39336 h 226"/>
                <a:gd name="T102" fmla="*/ 341111 w 229"/>
                <a:gd name="T103" fmla="*/ 157345 h 226"/>
                <a:gd name="T104" fmla="*/ 319025 w 229"/>
                <a:gd name="T105" fmla="*/ 127843 h 226"/>
                <a:gd name="T106" fmla="*/ 287123 w 229"/>
                <a:gd name="T107" fmla="*/ 145053 h 226"/>
                <a:gd name="T108" fmla="*/ 245404 w 229"/>
                <a:gd name="T109" fmla="*/ 122926 h 226"/>
                <a:gd name="T110" fmla="*/ 238042 w 229"/>
                <a:gd name="T111" fmla="*/ 100799 h 226"/>
                <a:gd name="T112" fmla="*/ 240496 w 229"/>
                <a:gd name="T113" fmla="*/ 14751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19"/>
            <p:cNvSpPr>
              <a:spLocks/>
            </p:cNvSpPr>
            <p:nvPr/>
          </p:nvSpPr>
          <p:spPr bwMode="auto">
            <a:xfrm rot="20685864">
              <a:off x="3129418" y="2983260"/>
              <a:ext cx="679990" cy="672307"/>
            </a:xfrm>
            <a:custGeom>
              <a:avLst/>
              <a:gdLst>
                <a:gd name="T0" fmla="*/ 181599 w 229"/>
                <a:gd name="T1" fmla="*/ 34419 h 226"/>
                <a:gd name="T2" fmla="*/ 211047 w 229"/>
                <a:gd name="T3" fmla="*/ 71297 h 226"/>
                <a:gd name="T4" fmla="*/ 125156 w 229"/>
                <a:gd name="T5" fmla="*/ 71297 h 226"/>
                <a:gd name="T6" fmla="*/ 208593 w 229"/>
                <a:gd name="T7" fmla="*/ 164721 h 226"/>
                <a:gd name="T8" fmla="*/ 174237 w 229"/>
                <a:gd name="T9" fmla="*/ 167179 h 226"/>
                <a:gd name="T10" fmla="*/ 169329 w 229"/>
                <a:gd name="T11" fmla="*/ 213891 h 226"/>
                <a:gd name="T12" fmla="*/ 130064 w 229"/>
                <a:gd name="T13" fmla="*/ 231101 h 226"/>
                <a:gd name="T14" fmla="*/ 105524 w 229"/>
                <a:gd name="T15" fmla="*/ 226184 h 226"/>
                <a:gd name="T16" fmla="*/ 36811 w 229"/>
                <a:gd name="T17" fmla="*/ 177013 h 226"/>
                <a:gd name="T18" fmla="*/ 2454 w 229"/>
                <a:gd name="T19" fmla="*/ 208974 h 226"/>
                <a:gd name="T20" fmla="*/ 24540 w 229"/>
                <a:gd name="T21" fmla="*/ 258144 h 226"/>
                <a:gd name="T22" fmla="*/ 17178 w 229"/>
                <a:gd name="T23" fmla="*/ 295022 h 226"/>
                <a:gd name="T24" fmla="*/ 250312 w 229"/>
                <a:gd name="T25" fmla="*/ 277813 h 226"/>
                <a:gd name="T26" fmla="*/ 149696 w 229"/>
                <a:gd name="T27" fmla="*/ 297481 h 226"/>
                <a:gd name="T28" fmla="*/ 142334 w 229"/>
                <a:gd name="T29" fmla="*/ 326983 h 226"/>
                <a:gd name="T30" fmla="*/ 179145 w 229"/>
                <a:gd name="T31" fmla="*/ 339275 h 226"/>
                <a:gd name="T32" fmla="*/ 39265 w 229"/>
                <a:gd name="T33" fmla="*/ 398280 h 226"/>
                <a:gd name="T34" fmla="*/ 122702 w 229"/>
                <a:gd name="T35" fmla="*/ 432699 h 226"/>
                <a:gd name="T36" fmla="*/ 107978 w 229"/>
                <a:gd name="T37" fmla="*/ 447450 h 226"/>
                <a:gd name="T38" fmla="*/ 120248 w 229"/>
                <a:gd name="T39" fmla="*/ 459743 h 226"/>
                <a:gd name="T40" fmla="*/ 134972 w 229"/>
                <a:gd name="T41" fmla="*/ 444992 h 226"/>
                <a:gd name="T42" fmla="*/ 171783 w 229"/>
                <a:gd name="T43" fmla="*/ 523664 h 226"/>
                <a:gd name="T44" fmla="*/ 225772 w 229"/>
                <a:gd name="T45" fmla="*/ 385987 h 226"/>
                <a:gd name="T46" fmla="*/ 238042 w 229"/>
                <a:gd name="T47" fmla="*/ 420407 h 226"/>
                <a:gd name="T48" fmla="*/ 269944 w 229"/>
                <a:gd name="T49" fmla="*/ 408114 h 226"/>
                <a:gd name="T50" fmla="*/ 282215 w 229"/>
                <a:gd name="T51" fmla="*/ 309773 h 226"/>
                <a:gd name="T52" fmla="*/ 277306 w 229"/>
                <a:gd name="T53" fmla="*/ 543332 h 226"/>
                <a:gd name="T54" fmla="*/ 316571 w 229"/>
                <a:gd name="T55" fmla="*/ 540874 h 226"/>
                <a:gd name="T56" fmla="*/ 360744 w 229"/>
                <a:gd name="T57" fmla="*/ 555625 h 226"/>
                <a:gd name="T58" fmla="*/ 385284 w 229"/>
                <a:gd name="T59" fmla="*/ 523664 h 226"/>
                <a:gd name="T60" fmla="*/ 341111 w 229"/>
                <a:gd name="T61" fmla="*/ 449909 h 226"/>
                <a:gd name="T62" fmla="*/ 333749 w 229"/>
                <a:gd name="T63" fmla="*/ 427782 h 226"/>
                <a:gd name="T64" fmla="*/ 355836 w 229"/>
                <a:gd name="T65" fmla="*/ 390904 h 226"/>
                <a:gd name="T66" fmla="*/ 395100 w 229"/>
                <a:gd name="T67" fmla="*/ 385987 h 226"/>
                <a:gd name="T68" fmla="*/ 385284 w 229"/>
                <a:gd name="T69" fmla="*/ 336817 h 226"/>
                <a:gd name="T70" fmla="*/ 495716 w 229"/>
                <a:gd name="T71" fmla="*/ 425324 h 226"/>
                <a:gd name="T72" fmla="*/ 490808 w 229"/>
                <a:gd name="T73" fmla="*/ 336817 h 226"/>
                <a:gd name="T74" fmla="*/ 530072 w 229"/>
                <a:gd name="T75" fmla="*/ 366319 h 226"/>
                <a:gd name="T76" fmla="*/ 554613 w 229"/>
                <a:gd name="T77" fmla="*/ 336817 h 226"/>
                <a:gd name="T78" fmla="*/ 534981 w 229"/>
                <a:gd name="T79" fmla="*/ 299939 h 226"/>
                <a:gd name="T80" fmla="*/ 549705 w 229"/>
                <a:gd name="T81" fmla="*/ 248310 h 226"/>
                <a:gd name="T82" fmla="*/ 380376 w 229"/>
                <a:gd name="T83" fmla="*/ 258144 h 226"/>
                <a:gd name="T84" fmla="*/ 402462 w 229"/>
                <a:gd name="T85" fmla="*/ 250769 h 226"/>
                <a:gd name="T86" fmla="*/ 395100 w 229"/>
                <a:gd name="T87" fmla="*/ 236018 h 226"/>
                <a:gd name="T88" fmla="*/ 375468 w 229"/>
                <a:gd name="T89" fmla="*/ 240935 h 226"/>
                <a:gd name="T90" fmla="*/ 515348 w 229"/>
                <a:gd name="T91" fmla="*/ 149970 h 226"/>
                <a:gd name="T92" fmla="*/ 483446 w 229"/>
                <a:gd name="T93" fmla="*/ 122926 h 226"/>
                <a:gd name="T94" fmla="*/ 480992 w 229"/>
                <a:gd name="T95" fmla="*/ 81131 h 226"/>
                <a:gd name="T96" fmla="*/ 441727 w 229"/>
                <a:gd name="T97" fmla="*/ 68838 h 226"/>
                <a:gd name="T98" fmla="*/ 427003 w 229"/>
                <a:gd name="T99" fmla="*/ 113092 h 226"/>
                <a:gd name="T100" fmla="*/ 382830 w 229"/>
                <a:gd name="T101" fmla="*/ 39336 h 226"/>
                <a:gd name="T102" fmla="*/ 341111 w 229"/>
                <a:gd name="T103" fmla="*/ 157345 h 226"/>
                <a:gd name="T104" fmla="*/ 319025 w 229"/>
                <a:gd name="T105" fmla="*/ 127843 h 226"/>
                <a:gd name="T106" fmla="*/ 287123 w 229"/>
                <a:gd name="T107" fmla="*/ 145053 h 226"/>
                <a:gd name="T108" fmla="*/ 245404 w 229"/>
                <a:gd name="T109" fmla="*/ 122926 h 226"/>
                <a:gd name="T110" fmla="*/ 238042 w 229"/>
                <a:gd name="T111" fmla="*/ 100799 h 226"/>
                <a:gd name="T112" fmla="*/ 240496 w 229"/>
                <a:gd name="T113" fmla="*/ 14751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868841" y="1376282"/>
            <a:ext cx="419349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点击作业查询按钮进入这个界面，点击查询按钮我们即可查询到我们的作业啦</a:t>
            </a:r>
            <a:endParaRPr lang="zh-CN" altLang="en-US" sz="2400" dirty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814688" y="3303922"/>
            <a:ext cx="424604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最后一个个人信息按钮，就是我们自己从服务器自动获得的信息，包括学院，专业性别等等信息，点击下方的</a:t>
            </a:r>
            <a:r>
              <a:rPr lang="en-US" altLang="zh-CN" sz="2400" dirty="0" err="1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LOGout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按钮我们就会等出系统返回到登陆界面</a:t>
            </a:r>
            <a:endParaRPr lang="zh-CN" altLang="en-US" sz="2400" dirty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18" y="0"/>
            <a:ext cx="1977434" cy="33177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24" y="3111604"/>
            <a:ext cx="2566694" cy="36134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7" y="48465"/>
            <a:ext cx="2026953" cy="31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7307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32"/>
          <p:cNvGrpSpPr>
            <a:grpSpLocks/>
          </p:cNvGrpSpPr>
          <p:nvPr/>
        </p:nvGrpSpPr>
        <p:grpSpPr bwMode="auto">
          <a:xfrm>
            <a:off x="896938" y="2535238"/>
            <a:ext cx="2654300" cy="2289175"/>
            <a:chOff x="0" y="0"/>
            <a:chExt cx="1897234" cy="1635546"/>
          </a:xfrm>
        </p:grpSpPr>
        <p:sp>
          <p:nvSpPr>
            <p:cNvPr id="8207" name="六边形 21"/>
            <p:cNvSpPr>
              <a:spLocks noChangeArrowheads="1"/>
            </p:cNvSpPr>
            <p:nvPr/>
          </p:nvSpPr>
          <p:spPr bwMode="auto">
            <a:xfrm rot="556867">
              <a:off x="341912" y="294751"/>
              <a:ext cx="1213410" cy="1046044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>
                <a:alpha val="41176"/>
              </a:schemeClr>
            </a:solidFill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208" name="组合 18"/>
            <p:cNvGrpSpPr>
              <a:grpSpLocks/>
            </p:cNvGrpSpPr>
            <p:nvPr/>
          </p:nvGrpSpPr>
          <p:grpSpPr bwMode="auto">
            <a:xfrm rot="2198315">
              <a:off x="0" y="0"/>
              <a:ext cx="1897234" cy="1635546"/>
              <a:chOff x="0" y="0"/>
              <a:chExt cx="1897234" cy="1635546"/>
            </a:xfrm>
          </p:grpSpPr>
          <p:sp>
            <p:nvSpPr>
              <p:cNvPr id="8209" name="任意多边形 17"/>
              <p:cNvSpPr>
                <a:spLocks/>
              </p:cNvSpPr>
              <p:nvPr/>
            </p:nvSpPr>
            <p:spPr bwMode="auto">
              <a:xfrm rot="-1626015">
                <a:off x="0" y="0"/>
                <a:ext cx="1897234" cy="1635546"/>
              </a:xfrm>
              <a:custGeom>
                <a:avLst/>
                <a:gdLst>
                  <a:gd name="T0" fmla="*/ 279222 w 1661770"/>
                  <a:gd name="T1" fmla="*/ 1376217 h 1432560"/>
                  <a:gd name="T2" fmla="*/ 730298 w 1661770"/>
                  <a:gd name="T3" fmla="*/ 1635546 h 1432560"/>
                  <a:gd name="T4" fmla="*/ 408887 w 1661770"/>
                  <a:gd name="T5" fmla="*/ 1635546 h 1432560"/>
                  <a:gd name="T6" fmla="*/ 279222 w 1661770"/>
                  <a:gd name="T7" fmla="*/ 1376217 h 1432560"/>
                  <a:gd name="T8" fmla="*/ 111714 w 1661770"/>
                  <a:gd name="T9" fmla="*/ 594346 h 1432560"/>
                  <a:gd name="T10" fmla="*/ 88423 w 1661770"/>
                  <a:gd name="T11" fmla="*/ 994619 h 1432560"/>
                  <a:gd name="T12" fmla="*/ 0 w 1661770"/>
                  <a:gd name="T13" fmla="*/ 817773 h 1432560"/>
                  <a:gd name="T14" fmla="*/ 111714 w 1661770"/>
                  <a:gd name="T15" fmla="*/ 594346 h 1432560"/>
                  <a:gd name="T16" fmla="*/ 1606210 w 1661770"/>
                  <a:gd name="T17" fmla="*/ 1399820 h 1432560"/>
                  <a:gd name="T18" fmla="*/ 1488347 w 1661770"/>
                  <a:gd name="T19" fmla="*/ 1635546 h 1432560"/>
                  <a:gd name="T20" fmla="*/ 1250604 w 1661770"/>
                  <a:gd name="T21" fmla="*/ 1635546 h 1432560"/>
                  <a:gd name="T22" fmla="*/ 1606210 w 1661770"/>
                  <a:gd name="T23" fmla="*/ 1399820 h 1432560"/>
                  <a:gd name="T24" fmla="*/ 646628 w 1661770"/>
                  <a:gd name="T25" fmla="*/ 0 h 1432560"/>
                  <a:gd name="T26" fmla="*/ 291024 w 1661770"/>
                  <a:gd name="T27" fmla="*/ 235726 h 1432560"/>
                  <a:gd name="T28" fmla="*/ 408887 w 1661770"/>
                  <a:gd name="T29" fmla="*/ 0 h 1432560"/>
                  <a:gd name="T30" fmla="*/ 646628 w 1661770"/>
                  <a:gd name="T31" fmla="*/ 0 h 1432560"/>
                  <a:gd name="T32" fmla="*/ 1808811 w 1661770"/>
                  <a:gd name="T33" fmla="*/ 640927 h 1432560"/>
                  <a:gd name="T34" fmla="*/ 1897234 w 1661770"/>
                  <a:gd name="T35" fmla="*/ 817773 h 1432560"/>
                  <a:gd name="T36" fmla="*/ 1785520 w 1661770"/>
                  <a:gd name="T37" fmla="*/ 1041200 h 1432560"/>
                  <a:gd name="T38" fmla="*/ 1808811 w 1661770"/>
                  <a:gd name="T39" fmla="*/ 640927 h 1432560"/>
                  <a:gd name="T40" fmla="*/ 1488347 w 1661770"/>
                  <a:gd name="T41" fmla="*/ 0 h 1432560"/>
                  <a:gd name="T42" fmla="*/ 1618012 w 1661770"/>
                  <a:gd name="T43" fmla="*/ 259329 h 1432560"/>
                  <a:gd name="T44" fmla="*/ 1166938 w 1661770"/>
                  <a:gd name="T45" fmla="*/ 0 h 1432560"/>
                  <a:gd name="T46" fmla="*/ 1488347 w 1661770"/>
                  <a:gd name="T47" fmla="*/ 0 h 14325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61770" h="1432560">
                    <a:moveTo>
                      <a:pt x="244568" y="1205416"/>
                    </a:moveTo>
                    <a:lnTo>
                      <a:pt x="639661" y="1432560"/>
                    </a:lnTo>
                    <a:lnTo>
                      <a:pt x="358140" y="1432560"/>
                    </a:lnTo>
                    <a:lnTo>
                      <a:pt x="244568" y="1205416"/>
                    </a:lnTo>
                    <a:close/>
                    <a:moveTo>
                      <a:pt x="97849" y="520582"/>
                    </a:moveTo>
                    <a:lnTo>
                      <a:pt x="77449" y="871178"/>
                    </a:lnTo>
                    <a:lnTo>
                      <a:pt x="0" y="716280"/>
                    </a:lnTo>
                    <a:lnTo>
                      <a:pt x="97849" y="520582"/>
                    </a:lnTo>
                    <a:close/>
                    <a:moveTo>
                      <a:pt x="1406865" y="1226090"/>
                    </a:moveTo>
                    <a:lnTo>
                      <a:pt x="1303630" y="1432560"/>
                    </a:lnTo>
                    <a:lnTo>
                      <a:pt x="1095393" y="1432560"/>
                    </a:lnTo>
                    <a:lnTo>
                      <a:pt x="1406865" y="1226090"/>
                    </a:lnTo>
                    <a:close/>
                    <a:moveTo>
                      <a:pt x="566376" y="0"/>
                    </a:moveTo>
                    <a:lnTo>
                      <a:pt x="254905" y="206470"/>
                    </a:lnTo>
                    <a:lnTo>
                      <a:pt x="358140" y="0"/>
                    </a:lnTo>
                    <a:lnTo>
                      <a:pt x="566376" y="0"/>
                    </a:lnTo>
                    <a:close/>
                    <a:moveTo>
                      <a:pt x="1584321" y="561382"/>
                    </a:moveTo>
                    <a:lnTo>
                      <a:pt x="1661770" y="716280"/>
                    </a:lnTo>
                    <a:lnTo>
                      <a:pt x="1563921" y="911978"/>
                    </a:lnTo>
                    <a:lnTo>
                      <a:pt x="1584321" y="561382"/>
                    </a:lnTo>
                    <a:close/>
                    <a:moveTo>
                      <a:pt x="1303630" y="0"/>
                    </a:moveTo>
                    <a:lnTo>
                      <a:pt x="1417202" y="227144"/>
                    </a:lnTo>
                    <a:lnTo>
                      <a:pt x="1022110" y="0"/>
                    </a:lnTo>
                    <a:lnTo>
                      <a:pt x="130363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0" name="六边形 15"/>
              <p:cNvSpPr>
                <a:spLocks noChangeArrowheads="1"/>
              </p:cNvSpPr>
              <p:nvPr/>
            </p:nvSpPr>
            <p:spPr bwMode="auto">
              <a:xfrm rot="160600">
                <a:off x="134173" y="115667"/>
                <a:ext cx="1628888" cy="1404214"/>
              </a:xfrm>
              <a:prstGeom prst="hexagon">
                <a:avLst>
                  <a:gd name="adj" fmla="val 24999"/>
                  <a:gd name="vf" fmla="val 115470"/>
                </a:avLst>
              </a:prstGeom>
              <a:noFill/>
              <a:ln w="1905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195" name="文本框 19"/>
          <p:cNvSpPr txBox="1">
            <a:spLocks noChangeArrowheads="1"/>
          </p:cNvSpPr>
          <p:nvPr/>
        </p:nvSpPr>
        <p:spPr bwMode="auto">
          <a:xfrm>
            <a:off x="1760538" y="2749550"/>
            <a:ext cx="1099981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11500" b="1" dirty="0">
                <a:solidFill>
                  <a:schemeClr val="bg1"/>
                </a:solidFill>
                <a:latin typeface="Bireun" pitchFamily="2" charset="0"/>
              </a:rPr>
              <a:t>3</a:t>
            </a:r>
            <a:endParaRPr lang="zh-CN" altLang="en-US" sz="11500" b="1" dirty="0">
              <a:solidFill>
                <a:schemeClr val="bg1"/>
              </a:solidFill>
              <a:latin typeface="Bireun" pitchFamily="2" charset="0"/>
            </a:endParaRPr>
          </a:p>
        </p:txBody>
      </p:sp>
      <p:sp>
        <p:nvSpPr>
          <p:cNvPr id="8196" name="文本框 20"/>
          <p:cNvSpPr txBox="1">
            <a:spLocks noChangeArrowheads="1"/>
          </p:cNvSpPr>
          <p:nvPr/>
        </p:nvSpPr>
        <p:spPr bwMode="auto">
          <a:xfrm>
            <a:off x="4757476" y="2434590"/>
            <a:ext cx="387798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9600" dirty="0" smtClean="0">
                <a:solidFill>
                  <a:schemeClr val="bg1"/>
                </a:solidFill>
                <a:latin typeface="Avanti" pitchFamily="2" charset="0"/>
              </a:rPr>
              <a:t>教师端</a:t>
            </a:r>
            <a:endParaRPr lang="zh-CN" altLang="en-US" sz="9600" dirty="0">
              <a:solidFill>
                <a:schemeClr val="bg1"/>
              </a:solidFill>
              <a:latin typeface="Avanti" pitchFamily="2" charset="0"/>
            </a:endParaRPr>
          </a:p>
        </p:txBody>
      </p:sp>
      <p:sp>
        <p:nvSpPr>
          <p:cNvPr id="8197" name="文本框 8"/>
          <p:cNvSpPr txBox="1">
            <a:spLocks noChangeArrowheads="1"/>
          </p:cNvSpPr>
          <p:nvPr/>
        </p:nvSpPr>
        <p:spPr bwMode="auto">
          <a:xfrm>
            <a:off x="9331537" y="4463146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尤阳</a:t>
            </a:r>
            <a:endParaRPr lang="zh-CN" altLang="en-US" sz="3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8198" name="Freeform 123"/>
          <p:cNvSpPr>
            <a:spLocks/>
          </p:cNvSpPr>
          <p:nvPr/>
        </p:nvSpPr>
        <p:spPr bwMode="auto">
          <a:xfrm rot="-152018">
            <a:off x="10371138" y="3095625"/>
            <a:ext cx="3641725" cy="3381375"/>
          </a:xfrm>
          <a:custGeom>
            <a:avLst/>
            <a:gdLst>
              <a:gd name="T0" fmla="*/ 1198885 w 404"/>
              <a:gd name="T1" fmla="*/ 432816 h 375"/>
              <a:gd name="T2" fmla="*/ 1126771 w 404"/>
              <a:gd name="T3" fmla="*/ 306578 h 375"/>
              <a:gd name="T4" fmla="*/ 1036630 w 404"/>
              <a:gd name="T5" fmla="*/ 360680 h 375"/>
              <a:gd name="T6" fmla="*/ 1099729 w 404"/>
              <a:gd name="T7" fmla="*/ 486918 h 375"/>
              <a:gd name="T8" fmla="*/ 540850 w 404"/>
              <a:gd name="T9" fmla="*/ 559054 h 375"/>
              <a:gd name="T10" fmla="*/ 1270998 w 404"/>
              <a:gd name="T11" fmla="*/ 1136142 h 375"/>
              <a:gd name="T12" fmla="*/ 1054658 w 404"/>
              <a:gd name="T13" fmla="*/ 1163193 h 375"/>
              <a:gd name="T14" fmla="*/ 1063672 w 404"/>
              <a:gd name="T15" fmla="*/ 1370584 h 375"/>
              <a:gd name="T16" fmla="*/ 1622551 w 404"/>
              <a:gd name="T17" fmla="*/ 1632077 h 375"/>
              <a:gd name="T18" fmla="*/ 225354 w 404"/>
              <a:gd name="T19" fmla="*/ 1145159 h 375"/>
              <a:gd name="T20" fmla="*/ 198312 w 404"/>
              <a:gd name="T21" fmla="*/ 1388618 h 375"/>
              <a:gd name="T22" fmla="*/ 45071 w 404"/>
              <a:gd name="T23" fmla="*/ 1596009 h 375"/>
              <a:gd name="T24" fmla="*/ 153241 w 404"/>
              <a:gd name="T25" fmla="*/ 1893570 h 375"/>
              <a:gd name="T26" fmla="*/ 667049 w 404"/>
              <a:gd name="T27" fmla="*/ 1713230 h 375"/>
              <a:gd name="T28" fmla="*/ 811275 w 404"/>
              <a:gd name="T29" fmla="*/ 1722247 h 375"/>
              <a:gd name="T30" fmla="*/ 1000573 w 404"/>
              <a:gd name="T31" fmla="*/ 1920621 h 375"/>
              <a:gd name="T32" fmla="*/ 1000573 w 404"/>
              <a:gd name="T33" fmla="*/ 2191131 h 375"/>
              <a:gd name="T34" fmla="*/ 1216913 w 404"/>
              <a:gd name="T35" fmla="*/ 2245233 h 375"/>
              <a:gd name="T36" fmla="*/ 522822 w 404"/>
              <a:gd name="T37" fmla="*/ 2696083 h 375"/>
              <a:gd name="T38" fmla="*/ 1054658 w 404"/>
              <a:gd name="T39" fmla="*/ 2849372 h 375"/>
              <a:gd name="T40" fmla="*/ 802261 w 404"/>
              <a:gd name="T41" fmla="*/ 3020695 h 375"/>
              <a:gd name="T42" fmla="*/ 937474 w 404"/>
              <a:gd name="T43" fmla="*/ 3228086 h 375"/>
              <a:gd name="T44" fmla="*/ 1198885 w 404"/>
              <a:gd name="T45" fmla="*/ 3173984 h 375"/>
              <a:gd name="T46" fmla="*/ 1460296 w 404"/>
              <a:gd name="T47" fmla="*/ 3372358 h 375"/>
              <a:gd name="T48" fmla="*/ 1748749 w 404"/>
              <a:gd name="T49" fmla="*/ 2335403 h 375"/>
              <a:gd name="T50" fmla="*/ 1748749 w 404"/>
              <a:gd name="T51" fmla="*/ 2470658 h 375"/>
              <a:gd name="T52" fmla="*/ 1856919 w 404"/>
              <a:gd name="T53" fmla="*/ 2461641 h 375"/>
              <a:gd name="T54" fmla="*/ 1856919 w 404"/>
              <a:gd name="T55" fmla="*/ 2335403 h 375"/>
              <a:gd name="T56" fmla="*/ 2091288 w 404"/>
              <a:gd name="T57" fmla="*/ 3381375 h 375"/>
              <a:gd name="T58" fmla="*/ 2361713 w 404"/>
              <a:gd name="T59" fmla="*/ 3210052 h 375"/>
              <a:gd name="T60" fmla="*/ 2623124 w 404"/>
              <a:gd name="T61" fmla="*/ 3273171 h 375"/>
              <a:gd name="T62" fmla="*/ 2767350 w 404"/>
              <a:gd name="T63" fmla="*/ 3074797 h 375"/>
              <a:gd name="T64" fmla="*/ 2523968 w 404"/>
              <a:gd name="T65" fmla="*/ 2885440 h 375"/>
              <a:gd name="T66" fmla="*/ 3064818 w 404"/>
              <a:gd name="T67" fmla="*/ 2768219 h 375"/>
              <a:gd name="T68" fmla="*/ 2415798 w 404"/>
              <a:gd name="T69" fmla="*/ 2290318 h 375"/>
              <a:gd name="T70" fmla="*/ 2614110 w 404"/>
              <a:gd name="T71" fmla="*/ 2236216 h 375"/>
              <a:gd name="T72" fmla="*/ 2605095 w 404"/>
              <a:gd name="T73" fmla="*/ 1938655 h 375"/>
              <a:gd name="T74" fmla="*/ 2821435 w 404"/>
              <a:gd name="T75" fmla="*/ 1767332 h 375"/>
              <a:gd name="T76" fmla="*/ 2974676 w 404"/>
              <a:gd name="T77" fmla="*/ 1776349 h 375"/>
              <a:gd name="T78" fmla="*/ 3479470 w 404"/>
              <a:gd name="T79" fmla="*/ 1983740 h 375"/>
              <a:gd name="T80" fmla="*/ 3641725 w 404"/>
              <a:gd name="T81" fmla="*/ 1740281 h 375"/>
              <a:gd name="T82" fmla="*/ 3452427 w 404"/>
              <a:gd name="T83" fmla="*/ 1469771 h 375"/>
              <a:gd name="T84" fmla="*/ 3443413 w 404"/>
              <a:gd name="T85" fmla="*/ 1226312 h 375"/>
              <a:gd name="T86" fmla="*/ 2019174 w 404"/>
              <a:gd name="T87" fmla="*/ 1641094 h 375"/>
              <a:gd name="T88" fmla="*/ 2614110 w 404"/>
              <a:gd name="T89" fmla="*/ 1397635 h 375"/>
              <a:gd name="T90" fmla="*/ 2614110 w 404"/>
              <a:gd name="T91" fmla="*/ 1199261 h 375"/>
              <a:gd name="T92" fmla="*/ 2370727 w 404"/>
              <a:gd name="T93" fmla="*/ 1181227 h 375"/>
              <a:gd name="T94" fmla="*/ 3154960 w 404"/>
              <a:gd name="T95" fmla="*/ 622173 h 375"/>
              <a:gd name="T96" fmla="*/ 2596081 w 404"/>
              <a:gd name="T97" fmla="*/ 532003 h 375"/>
              <a:gd name="T98" fmla="*/ 2668195 w 404"/>
              <a:gd name="T99" fmla="*/ 405765 h 375"/>
              <a:gd name="T100" fmla="*/ 2578053 w 404"/>
              <a:gd name="T101" fmla="*/ 351663 h 375"/>
              <a:gd name="T102" fmla="*/ 2505939 w 404"/>
              <a:gd name="T103" fmla="*/ 468884 h 375"/>
              <a:gd name="T104" fmla="*/ 2163401 w 404"/>
              <a:gd name="T105" fmla="*/ 18034 h 375"/>
              <a:gd name="T106" fmla="*/ 2028188 w 404"/>
              <a:gd name="T107" fmla="*/ 946785 h 375"/>
              <a:gd name="T108" fmla="*/ 1892976 w 404"/>
              <a:gd name="T109" fmla="*/ 757428 h 375"/>
              <a:gd name="T110" fmla="*/ 1721707 w 404"/>
              <a:gd name="T111" fmla="*/ 874649 h 375"/>
              <a:gd name="T112" fmla="*/ 1775792 w 404"/>
              <a:gd name="T113" fmla="*/ 1496822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04" h="375">
                <a:moveTo>
                  <a:pt x="172" y="0"/>
                </a:moveTo>
                <a:cubicBezTo>
                  <a:pt x="169" y="0"/>
                  <a:pt x="167" y="2"/>
                  <a:pt x="166" y="4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34" y="49"/>
                  <a:pt x="134" y="49"/>
                  <a:pt x="133" y="48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3" y="17"/>
                  <a:pt x="141" y="13"/>
                  <a:pt x="138" y="12"/>
                </a:cubicBezTo>
                <a:cubicBezTo>
                  <a:pt x="137" y="12"/>
                  <a:pt x="137" y="12"/>
                  <a:pt x="136" y="12"/>
                </a:cubicBezTo>
                <a:cubicBezTo>
                  <a:pt x="134" y="12"/>
                  <a:pt x="131" y="14"/>
                  <a:pt x="131" y="16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0"/>
                  <a:pt x="110" y="9"/>
                  <a:pt x="108" y="9"/>
                </a:cubicBezTo>
                <a:cubicBezTo>
                  <a:pt x="107" y="9"/>
                  <a:pt x="106" y="9"/>
                  <a:pt x="105" y="10"/>
                </a:cubicBezTo>
                <a:cubicBezTo>
                  <a:pt x="103" y="11"/>
                  <a:pt x="101" y="15"/>
                  <a:pt x="103" y="18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97" y="35"/>
                  <a:pt x="97" y="35"/>
                  <a:pt x="97" y="35"/>
                </a:cubicBezTo>
                <a:cubicBezTo>
                  <a:pt x="96" y="35"/>
                  <a:pt x="96" y="34"/>
                  <a:pt x="95" y="34"/>
                </a:cubicBezTo>
                <a:cubicBezTo>
                  <a:pt x="93" y="34"/>
                  <a:pt x="90" y="36"/>
                  <a:pt x="90" y="39"/>
                </a:cubicBezTo>
                <a:cubicBezTo>
                  <a:pt x="89" y="42"/>
                  <a:pt x="91" y="45"/>
                  <a:pt x="94" y="46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6" y="78"/>
                  <a:pt x="136" y="78"/>
                  <a:pt x="136" y="78"/>
                </a:cubicBezTo>
                <a:cubicBezTo>
                  <a:pt x="68" y="58"/>
                  <a:pt x="68" y="58"/>
                  <a:pt x="68" y="58"/>
                </a:cubicBezTo>
                <a:cubicBezTo>
                  <a:pt x="67" y="57"/>
                  <a:pt x="66" y="57"/>
                  <a:pt x="66" y="57"/>
                </a:cubicBezTo>
                <a:cubicBezTo>
                  <a:pt x="63" y="57"/>
                  <a:pt x="61" y="59"/>
                  <a:pt x="60" y="62"/>
                </a:cubicBezTo>
                <a:cubicBezTo>
                  <a:pt x="59" y="65"/>
                  <a:pt x="61" y="68"/>
                  <a:pt x="64" y="69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186" y="171"/>
                  <a:pt x="186" y="171"/>
                  <a:pt x="186" y="171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1" y="126"/>
                  <a:pt x="141" y="126"/>
                  <a:pt x="141" y="126"/>
                </a:cubicBezTo>
                <a:cubicBezTo>
                  <a:pt x="141" y="123"/>
                  <a:pt x="138" y="121"/>
                  <a:pt x="136" y="121"/>
                </a:cubicBezTo>
                <a:cubicBezTo>
                  <a:pt x="135" y="121"/>
                  <a:pt x="135" y="121"/>
                  <a:pt x="135" y="121"/>
                </a:cubicBezTo>
                <a:cubicBezTo>
                  <a:pt x="131" y="122"/>
                  <a:pt x="129" y="125"/>
                  <a:pt x="130" y="128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17" y="129"/>
                  <a:pt x="117" y="129"/>
                  <a:pt x="117" y="129"/>
                </a:cubicBezTo>
                <a:cubicBezTo>
                  <a:pt x="116" y="128"/>
                  <a:pt x="115" y="128"/>
                  <a:pt x="114" y="128"/>
                </a:cubicBezTo>
                <a:cubicBezTo>
                  <a:pt x="112" y="128"/>
                  <a:pt x="110" y="129"/>
                  <a:pt x="109" y="131"/>
                </a:cubicBezTo>
                <a:cubicBezTo>
                  <a:pt x="107" y="133"/>
                  <a:pt x="108" y="137"/>
                  <a:pt x="111" y="139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18" y="152"/>
                  <a:pt x="118" y="152"/>
                  <a:pt x="118" y="152"/>
                </a:cubicBezTo>
                <a:cubicBezTo>
                  <a:pt x="115" y="154"/>
                  <a:pt x="113" y="157"/>
                  <a:pt x="115" y="160"/>
                </a:cubicBezTo>
                <a:cubicBezTo>
                  <a:pt x="116" y="162"/>
                  <a:pt x="118" y="163"/>
                  <a:pt x="120" y="163"/>
                </a:cubicBezTo>
                <a:cubicBezTo>
                  <a:pt x="121" y="163"/>
                  <a:pt x="122" y="163"/>
                  <a:pt x="122" y="163"/>
                </a:cubicBezTo>
                <a:cubicBezTo>
                  <a:pt x="138" y="156"/>
                  <a:pt x="138" y="156"/>
                  <a:pt x="138" y="156"/>
                </a:cubicBezTo>
                <a:cubicBezTo>
                  <a:pt x="180" y="181"/>
                  <a:pt x="180" y="181"/>
                  <a:pt x="180" y="181"/>
                </a:cubicBezTo>
                <a:cubicBezTo>
                  <a:pt x="90" y="179"/>
                  <a:pt x="90" y="179"/>
                  <a:pt x="90" y="179"/>
                </a:cubicBezTo>
                <a:cubicBezTo>
                  <a:pt x="34" y="119"/>
                  <a:pt x="34" y="119"/>
                  <a:pt x="34" y="119"/>
                </a:cubicBezTo>
                <a:cubicBezTo>
                  <a:pt x="32" y="118"/>
                  <a:pt x="31" y="117"/>
                  <a:pt x="29" y="117"/>
                </a:cubicBezTo>
                <a:cubicBezTo>
                  <a:pt x="28" y="117"/>
                  <a:pt x="26" y="118"/>
                  <a:pt x="25" y="119"/>
                </a:cubicBezTo>
                <a:cubicBezTo>
                  <a:pt x="23" y="121"/>
                  <a:pt x="23" y="125"/>
                  <a:pt x="25" y="127"/>
                </a:cubicBezTo>
                <a:cubicBezTo>
                  <a:pt x="74" y="178"/>
                  <a:pt x="74" y="178"/>
                  <a:pt x="74" y="178"/>
                </a:cubicBezTo>
                <a:cubicBezTo>
                  <a:pt x="48" y="178"/>
                  <a:pt x="48" y="178"/>
                  <a:pt x="48" y="178"/>
                </a:cubicBezTo>
                <a:cubicBezTo>
                  <a:pt x="48" y="178"/>
                  <a:pt x="47" y="177"/>
                  <a:pt x="47" y="177"/>
                </a:cubicBezTo>
                <a:cubicBezTo>
                  <a:pt x="26" y="156"/>
                  <a:pt x="26" y="156"/>
                  <a:pt x="26" y="156"/>
                </a:cubicBezTo>
                <a:cubicBezTo>
                  <a:pt x="25" y="154"/>
                  <a:pt x="24" y="154"/>
                  <a:pt x="22" y="154"/>
                </a:cubicBezTo>
                <a:cubicBezTo>
                  <a:pt x="21" y="154"/>
                  <a:pt x="19" y="154"/>
                  <a:pt x="18" y="155"/>
                </a:cubicBezTo>
                <a:cubicBezTo>
                  <a:pt x="16" y="158"/>
                  <a:pt x="16" y="161"/>
                  <a:pt x="18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6" y="177"/>
                  <a:pt x="6" y="177"/>
                  <a:pt x="6" y="177"/>
                </a:cubicBezTo>
                <a:cubicBezTo>
                  <a:pt x="6" y="177"/>
                  <a:pt x="5" y="177"/>
                  <a:pt x="5" y="177"/>
                </a:cubicBezTo>
                <a:cubicBezTo>
                  <a:pt x="2" y="177"/>
                  <a:pt x="0" y="179"/>
                  <a:pt x="0" y="182"/>
                </a:cubicBezTo>
                <a:cubicBezTo>
                  <a:pt x="0" y="186"/>
                  <a:pt x="2" y="188"/>
                  <a:pt x="5" y="188"/>
                </a:cubicBezTo>
                <a:cubicBezTo>
                  <a:pt x="31" y="189"/>
                  <a:pt x="31" y="189"/>
                  <a:pt x="31" y="189"/>
                </a:cubicBezTo>
                <a:cubicBezTo>
                  <a:pt x="17" y="202"/>
                  <a:pt x="17" y="202"/>
                  <a:pt x="17" y="202"/>
                </a:cubicBezTo>
                <a:cubicBezTo>
                  <a:pt x="15" y="204"/>
                  <a:pt x="14" y="208"/>
                  <a:pt x="17" y="210"/>
                </a:cubicBezTo>
                <a:cubicBezTo>
                  <a:pt x="18" y="212"/>
                  <a:pt x="19" y="212"/>
                  <a:pt x="21" y="212"/>
                </a:cubicBezTo>
                <a:cubicBezTo>
                  <a:pt x="22" y="212"/>
                  <a:pt x="24" y="212"/>
                  <a:pt x="25" y="211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8" y="190"/>
                  <a:pt x="48" y="190"/>
                </a:cubicBezTo>
                <a:cubicBezTo>
                  <a:pt x="74" y="190"/>
                  <a:pt x="74" y="190"/>
                  <a:pt x="74" y="190"/>
                </a:cubicBezTo>
                <a:cubicBezTo>
                  <a:pt x="22" y="239"/>
                  <a:pt x="22" y="239"/>
                  <a:pt x="22" y="239"/>
                </a:cubicBezTo>
                <a:cubicBezTo>
                  <a:pt x="20" y="241"/>
                  <a:pt x="20" y="245"/>
                  <a:pt x="22" y="247"/>
                </a:cubicBezTo>
                <a:cubicBezTo>
                  <a:pt x="23" y="248"/>
                  <a:pt x="25" y="249"/>
                  <a:pt x="26" y="249"/>
                </a:cubicBezTo>
                <a:cubicBezTo>
                  <a:pt x="28" y="249"/>
                  <a:pt x="29" y="249"/>
                  <a:pt x="30" y="247"/>
                </a:cubicBezTo>
                <a:cubicBezTo>
                  <a:pt x="90" y="191"/>
                  <a:pt x="90" y="191"/>
                  <a:pt x="90" y="191"/>
                </a:cubicBezTo>
                <a:cubicBezTo>
                  <a:pt x="180" y="193"/>
                  <a:pt x="180" y="193"/>
                  <a:pt x="180" y="193"/>
                </a:cubicBezTo>
                <a:cubicBezTo>
                  <a:pt x="137" y="217"/>
                  <a:pt x="137" y="217"/>
                  <a:pt x="137" y="217"/>
                </a:cubicBezTo>
                <a:cubicBezTo>
                  <a:pt x="118" y="209"/>
                  <a:pt x="118" y="209"/>
                  <a:pt x="118" y="209"/>
                </a:cubicBezTo>
                <a:cubicBezTo>
                  <a:pt x="118" y="209"/>
                  <a:pt x="117" y="209"/>
                  <a:pt x="116" y="209"/>
                </a:cubicBezTo>
                <a:cubicBezTo>
                  <a:pt x="114" y="209"/>
                  <a:pt x="112" y="210"/>
                  <a:pt x="111" y="213"/>
                </a:cubicBezTo>
                <a:cubicBezTo>
                  <a:pt x="110" y="216"/>
                  <a:pt x="111" y="219"/>
                  <a:pt x="114" y="220"/>
                </a:cubicBezTo>
                <a:cubicBezTo>
                  <a:pt x="123" y="224"/>
                  <a:pt x="123" y="224"/>
                  <a:pt x="123" y="224"/>
                </a:cubicBezTo>
                <a:cubicBezTo>
                  <a:pt x="108" y="232"/>
                  <a:pt x="108" y="232"/>
                  <a:pt x="108" y="232"/>
                </a:cubicBezTo>
                <a:cubicBezTo>
                  <a:pt x="105" y="234"/>
                  <a:pt x="104" y="237"/>
                  <a:pt x="106" y="240"/>
                </a:cubicBezTo>
                <a:cubicBezTo>
                  <a:pt x="107" y="242"/>
                  <a:pt x="109" y="243"/>
                  <a:pt x="111" y="243"/>
                </a:cubicBezTo>
                <a:cubicBezTo>
                  <a:pt x="112" y="243"/>
                  <a:pt x="113" y="243"/>
                  <a:pt x="114" y="242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29" y="243"/>
                  <a:pt x="129" y="243"/>
                  <a:pt x="129" y="243"/>
                </a:cubicBezTo>
                <a:cubicBezTo>
                  <a:pt x="129" y="246"/>
                  <a:pt x="131" y="249"/>
                  <a:pt x="134" y="249"/>
                </a:cubicBezTo>
                <a:cubicBezTo>
                  <a:pt x="134" y="249"/>
                  <a:pt x="135" y="249"/>
                  <a:pt x="135" y="249"/>
                </a:cubicBezTo>
                <a:cubicBezTo>
                  <a:pt x="138" y="249"/>
                  <a:pt x="140" y="247"/>
                  <a:pt x="141" y="244"/>
                </a:cubicBezTo>
                <a:cubicBezTo>
                  <a:pt x="142" y="227"/>
                  <a:pt x="142" y="227"/>
                  <a:pt x="142" y="227"/>
                </a:cubicBezTo>
                <a:cubicBezTo>
                  <a:pt x="186" y="203"/>
                  <a:pt x="186" y="203"/>
                  <a:pt x="186" y="203"/>
                </a:cubicBezTo>
                <a:cubicBezTo>
                  <a:pt x="139" y="280"/>
                  <a:pt x="139" y="280"/>
                  <a:pt x="139" y="280"/>
                </a:cubicBezTo>
                <a:cubicBezTo>
                  <a:pt x="58" y="299"/>
                  <a:pt x="58" y="299"/>
                  <a:pt x="58" y="299"/>
                </a:cubicBezTo>
                <a:cubicBezTo>
                  <a:pt x="55" y="300"/>
                  <a:pt x="53" y="303"/>
                  <a:pt x="54" y="306"/>
                </a:cubicBezTo>
                <a:cubicBezTo>
                  <a:pt x="55" y="309"/>
                  <a:pt x="57" y="311"/>
                  <a:pt x="60" y="311"/>
                </a:cubicBezTo>
                <a:cubicBezTo>
                  <a:pt x="60" y="311"/>
                  <a:pt x="60" y="311"/>
                  <a:pt x="61" y="311"/>
                </a:cubicBezTo>
                <a:cubicBezTo>
                  <a:pt x="130" y="294"/>
                  <a:pt x="130" y="294"/>
                  <a:pt x="130" y="294"/>
                </a:cubicBezTo>
                <a:cubicBezTo>
                  <a:pt x="117" y="316"/>
                  <a:pt x="117" y="316"/>
                  <a:pt x="117" y="316"/>
                </a:cubicBezTo>
                <a:cubicBezTo>
                  <a:pt x="116" y="316"/>
                  <a:pt x="116" y="316"/>
                  <a:pt x="116" y="317"/>
                </a:cubicBezTo>
                <a:cubicBezTo>
                  <a:pt x="86" y="324"/>
                  <a:pt x="86" y="324"/>
                  <a:pt x="86" y="324"/>
                </a:cubicBezTo>
                <a:cubicBezTo>
                  <a:pt x="83" y="324"/>
                  <a:pt x="81" y="328"/>
                  <a:pt x="82" y="331"/>
                </a:cubicBezTo>
                <a:cubicBezTo>
                  <a:pt x="83" y="333"/>
                  <a:pt x="85" y="335"/>
                  <a:pt x="88" y="335"/>
                </a:cubicBezTo>
                <a:cubicBezTo>
                  <a:pt x="88" y="335"/>
                  <a:pt x="89" y="335"/>
                  <a:pt x="89" y="335"/>
                </a:cubicBezTo>
                <a:cubicBezTo>
                  <a:pt x="107" y="331"/>
                  <a:pt x="107" y="331"/>
                  <a:pt x="107" y="331"/>
                </a:cubicBezTo>
                <a:cubicBezTo>
                  <a:pt x="94" y="352"/>
                  <a:pt x="94" y="352"/>
                  <a:pt x="94" y="352"/>
                </a:cubicBezTo>
                <a:cubicBezTo>
                  <a:pt x="93" y="355"/>
                  <a:pt x="93" y="359"/>
                  <a:pt x="96" y="360"/>
                </a:cubicBezTo>
                <a:cubicBezTo>
                  <a:pt x="97" y="361"/>
                  <a:pt x="98" y="361"/>
                  <a:pt x="99" y="361"/>
                </a:cubicBezTo>
                <a:cubicBezTo>
                  <a:pt x="101" y="361"/>
                  <a:pt x="103" y="360"/>
                  <a:pt x="104" y="358"/>
                </a:cubicBezTo>
                <a:cubicBezTo>
                  <a:pt x="117" y="337"/>
                  <a:pt x="117" y="337"/>
                  <a:pt x="117" y="337"/>
                </a:cubicBezTo>
                <a:cubicBezTo>
                  <a:pt x="122" y="355"/>
                  <a:pt x="122" y="355"/>
                  <a:pt x="122" y="355"/>
                </a:cubicBezTo>
                <a:cubicBezTo>
                  <a:pt x="122" y="358"/>
                  <a:pt x="125" y="360"/>
                  <a:pt x="128" y="360"/>
                </a:cubicBezTo>
                <a:cubicBezTo>
                  <a:pt x="128" y="360"/>
                  <a:pt x="128" y="359"/>
                  <a:pt x="129" y="359"/>
                </a:cubicBezTo>
                <a:cubicBezTo>
                  <a:pt x="132" y="359"/>
                  <a:pt x="134" y="355"/>
                  <a:pt x="133" y="352"/>
                </a:cubicBezTo>
                <a:cubicBezTo>
                  <a:pt x="126" y="323"/>
                  <a:pt x="126" y="323"/>
                  <a:pt x="126" y="323"/>
                </a:cubicBezTo>
                <a:cubicBezTo>
                  <a:pt x="126" y="323"/>
                  <a:pt x="126" y="322"/>
                  <a:pt x="127" y="322"/>
                </a:cubicBezTo>
                <a:cubicBezTo>
                  <a:pt x="140" y="300"/>
                  <a:pt x="140" y="300"/>
                  <a:pt x="140" y="300"/>
                </a:cubicBezTo>
                <a:cubicBezTo>
                  <a:pt x="156" y="369"/>
                  <a:pt x="156" y="369"/>
                  <a:pt x="156" y="369"/>
                </a:cubicBezTo>
                <a:cubicBezTo>
                  <a:pt x="157" y="372"/>
                  <a:pt x="159" y="374"/>
                  <a:pt x="162" y="374"/>
                </a:cubicBezTo>
                <a:cubicBezTo>
                  <a:pt x="163" y="374"/>
                  <a:pt x="163" y="373"/>
                  <a:pt x="164" y="373"/>
                </a:cubicBezTo>
                <a:cubicBezTo>
                  <a:pt x="167" y="373"/>
                  <a:pt x="169" y="369"/>
                  <a:pt x="168" y="366"/>
                </a:cubicBezTo>
                <a:cubicBezTo>
                  <a:pt x="149" y="286"/>
                  <a:pt x="149" y="286"/>
                  <a:pt x="149" y="286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94" y="259"/>
                  <a:pt x="194" y="259"/>
                  <a:pt x="194" y="259"/>
                </a:cubicBezTo>
                <a:cubicBezTo>
                  <a:pt x="179" y="271"/>
                  <a:pt x="179" y="271"/>
                  <a:pt x="179" y="271"/>
                </a:cubicBezTo>
                <a:cubicBezTo>
                  <a:pt x="177" y="273"/>
                  <a:pt x="176" y="277"/>
                  <a:pt x="178" y="279"/>
                </a:cubicBezTo>
                <a:cubicBezTo>
                  <a:pt x="179" y="281"/>
                  <a:pt x="181" y="281"/>
                  <a:pt x="183" y="281"/>
                </a:cubicBezTo>
                <a:cubicBezTo>
                  <a:pt x="184" y="281"/>
                  <a:pt x="185" y="281"/>
                  <a:pt x="186" y="280"/>
                </a:cubicBezTo>
                <a:cubicBezTo>
                  <a:pt x="194" y="274"/>
                  <a:pt x="194" y="274"/>
                  <a:pt x="194" y="274"/>
                </a:cubicBezTo>
                <a:cubicBezTo>
                  <a:pt x="193" y="291"/>
                  <a:pt x="193" y="291"/>
                  <a:pt x="193" y="291"/>
                </a:cubicBezTo>
                <a:cubicBezTo>
                  <a:pt x="193" y="294"/>
                  <a:pt x="196" y="297"/>
                  <a:pt x="199" y="297"/>
                </a:cubicBezTo>
                <a:cubicBezTo>
                  <a:pt x="199" y="297"/>
                  <a:pt x="199" y="297"/>
                  <a:pt x="199" y="297"/>
                </a:cubicBezTo>
                <a:cubicBezTo>
                  <a:pt x="202" y="297"/>
                  <a:pt x="205" y="295"/>
                  <a:pt x="205" y="291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13" y="278"/>
                  <a:pt x="213" y="278"/>
                  <a:pt x="213" y="278"/>
                </a:cubicBezTo>
                <a:cubicBezTo>
                  <a:pt x="214" y="279"/>
                  <a:pt x="215" y="279"/>
                  <a:pt x="217" y="279"/>
                </a:cubicBezTo>
                <a:cubicBezTo>
                  <a:pt x="218" y="279"/>
                  <a:pt x="220" y="279"/>
                  <a:pt x="221" y="277"/>
                </a:cubicBezTo>
                <a:cubicBezTo>
                  <a:pt x="223" y="274"/>
                  <a:pt x="223" y="271"/>
                  <a:pt x="220" y="269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07" y="210"/>
                  <a:pt x="207" y="210"/>
                  <a:pt x="207" y="210"/>
                </a:cubicBezTo>
                <a:cubicBezTo>
                  <a:pt x="250" y="289"/>
                  <a:pt x="250" y="289"/>
                  <a:pt x="250" y="289"/>
                </a:cubicBezTo>
                <a:cubicBezTo>
                  <a:pt x="227" y="368"/>
                  <a:pt x="227" y="368"/>
                  <a:pt x="227" y="368"/>
                </a:cubicBezTo>
                <a:cubicBezTo>
                  <a:pt x="226" y="371"/>
                  <a:pt x="227" y="374"/>
                  <a:pt x="231" y="375"/>
                </a:cubicBezTo>
                <a:cubicBezTo>
                  <a:pt x="231" y="375"/>
                  <a:pt x="232" y="375"/>
                  <a:pt x="232" y="375"/>
                </a:cubicBezTo>
                <a:cubicBezTo>
                  <a:pt x="235" y="375"/>
                  <a:pt x="237" y="374"/>
                  <a:pt x="238" y="371"/>
                </a:cubicBezTo>
                <a:cubicBezTo>
                  <a:pt x="258" y="303"/>
                  <a:pt x="258" y="303"/>
                  <a:pt x="258" y="303"/>
                </a:cubicBezTo>
                <a:cubicBezTo>
                  <a:pt x="270" y="326"/>
                  <a:pt x="270" y="326"/>
                  <a:pt x="270" y="326"/>
                </a:cubicBezTo>
                <a:cubicBezTo>
                  <a:pt x="270" y="326"/>
                  <a:pt x="270" y="327"/>
                  <a:pt x="270" y="327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1" y="359"/>
                  <a:pt x="263" y="362"/>
                  <a:pt x="266" y="363"/>
                </a:cubicBezTo>
                <a:cubicBezTo>
                  <a:pt x="266" y="363"/>
                  <a:pt x="267" y="363"/>
                  <a:pt x="268" y="363"/>
                </a:cubicBezTo>
                <a:cubicBezTo>
                  <a:pt x="270" y="363"/>
                  <a:pt x="272" y="362"/>
                  <a:pt x="273" y="359"/>
                </a:cubicBezTo>
                <a:cubicBezTo>
                  <a:pt x="278" y="341"/>
                  <a:pt x="278" y="341"/>
                  <a:pt x="278" y="341"/>
                </a:cubicBezTo>
                <a:cubicBezTo>
                  <a:pt x="291" y="363"/>
                  <a:pt x="291" y="363"/>
                  <a:pt x="291" y="363"/>
                </a:cubicBezTo>
                <a:cubicBezTo>
                  <a:pt x="292" y="365"/>
                  <a:pt x="294" y="366"/>
                  <a:pt x="296" y="366"/>
                </a:cubicBezTo>
                <a:cubicBezTo>
                  <a:pt x="297" y="366"/>
                  <a:pt x="298" y="366"/>
                  <a:pt x="298" y="366"/>
                </a:cubicBezTo>
                <a:cubicBezTo>
                  <a:pt x="301" y="364"/>
                  <a:pt x="302" y="360"/>
                  <a:pt x="301" y="358"/>
                </a:cubicBezTo>
                <a:cubicBezTo>
                  <a:pt x="289" y="335"/>
                  <a:pt x="289" y="335"/>
                  <a:pt x="289" y="335"/>
                </a:cubicBezTo>
                <a:cubicBezTo>
                  <a:pt x="307" y="341"/>
                  <a:pt x="307" y="341"/>
                  <a:pt x="307" y="341"/>
                </a:cubicBezTo>
                <a:cubicBezTo>
                  <a:pt x="307" y="341"/>
                  <a:pt x="308" y="341"/>
                  <a:pt x="308" y="341"/>
                </a:cubicBezTo>
                <a:cubicBezTo>
                  <a:pt x="311" y="341"/>
                  <a:pt x="313" y="339"/>
                  <a:pt x="314" y="337"/>
                </a:cubicBezTo>
                <a:cubicBezTo>
                  <a:pt x="315" y="334"/>
                  <a:pt x="313" y="330"/>
                  <a:pt x="310" y="330"/>
                </a:cubicBezTo>
                <a:cubicBezTo>
                  <a:pt x="281" y="321"/>
                  <a:pt x="281" y="321"/>
                  <a:pt x="281" y="321"/>
                </a:cubicBezTo>
                <a:cubicBezTo>
                  <a:pt x="281" y="321"/>
                  <a:pt x="281" y="320"/>
                  <a:pt x="280" y="320"/>
                </a:cubicBezTo>
                <a:cubicBezTo>
                  <a:pt x="268" y="298"/>
                  <a:pt x="268" y="298"/>
                  <a:pt x="268" y="298"/>
                </a:cubicBezTo>
                <a:cubicBezTo>
                  <a:pt x="336" y="318"/>
                  <a:pt x="336" y="318"/>
                  <a:pt x="336" y="318"/>
                </a:cubicBezTo>
                <a:cubicBezTo>
                  <a:pt x="337" y="318"/>
                  <a:pt x="337" y="318"/>
                  <a:pt x="338" y="318"/>
                </a:cubicBezTo>
                <a:cubicBezTo>
                  <a:pt x="340" y="318"/>
                  <a:pt x="343" y="316"/>
                  <a:pt x="344" y="314"/>
                </a:cubicBezTo>
                <a:cubicBezTo>
                  <a:pt x="344" y="311"/>
                  <a:pt x="343" y="307"/>
                  <a:pt x="340" y="307"/>
                </a:cubicBezTo>
                <a:cubicBezTo>
                  <a:pt x="260" y="283"/>
                  <a:pt x="260" y="283"/>
                  <a:pt x="260" y="283"/>
                </a:cubicBezTo>
                <a:cubicBezTo>
                  <a:pt x="217" y="204"/>
                  <a:pt x="217" y="204"/>
                  <a:pt x="217" y="204"/>
                </a:cubicBezTo>
                <a:cubicBezTo>
                  <a:pt x="260" y="230"/>
                  <a:pt x="260" y="230"/>
                  <a:pt x="260" y="230"/>
                </a:cubicBezTo>
                <a:cubicBezTo>
                  <a:pt x="263" y="249"/>
                  <a:pt x="263" y="249"/>
                  <a:pt x="263" y="249"/>
                </a:cubicBezTo>
                <a:cubicBezTo>
                  <a:pt x="263" y="252"/>
                  <a:pt x="265" y="254"/>
                  <a:pt x="268" y="254"/>
                </a:cubicBezTo>
                <a:cubicBezTo>
                  <a:pt x="269" y="254"/>
                  <a:pt x="269" y="254"/>
                  <a:pt x="269" y="254"/>
                </a:cubicBezTo>
                <a:cubicBezTo>
                  <a:pt x="272" y="254"/>
                  <a:pt x="275" y="251"/>
                  <a:pt x="274" y="247"/>
                </a:cubicBezTo>
                <a:cubicBezTo>
                  <a:pt x="273" y="238"/>
                  <a:pt x="273" y="238"/>
                  <a:pt x="273" y="238"/>
                </a:cubicBezTo>
                <a:cubicBezTo>
                  <a:pt x="287" y="247"/>
                  <a:pt x="287" y="247"/>
                  <a:pt x="287" y="247"/>
                </a:cubicBezTo>
                <a:cubicBezTo>
                  <a:pt x="288" y="247"/>
                  <a:pt x="289" y="248"/>
                  <a:pt x="290" y="248"/>
                </a:cubicBezTo>
                <a:cubicBezTo>
                  <a:pt x="292" y="248"/>
                  <a:pt x="294" y="247"/>
                  <a:pt x="295" y="245"/>
                </a:cubicBezTo>
                <a:cubicBezTo>
                  <a:pt x="297" y="242"/>
                  <a:pt x="296" y="239"/>
                  <a:pt x="293" y="237"/>
                </a:cubicBezTo>
                <a:cubicBezTo>
                  <a:pt x="277" y="227"/>
                  <a:pt x="277" y="227"/>
                  <a:pt x="277" y="227"/>
                </a:cubicBezTo>
                <a:cubicBezTo>
                  <a:pt x="286" y="223"/>
                  <a:pt x="286" y="223"/>
                  <a:pt x="286" y="223"/>
                </a:cubicBezTo>
                <a:cubicBezTo>
                  <a:pt x="289" y="222"/>
                  <a:pt x="290" y="218"/>
                  <a:pt x="289" y="215"/>
                </a:cubicBezTo>
                <a:cubicBezTo>
                  <a:pt x="288" y="213"/>
                  <a:pt x="286" y="212"/>
                  <a:pt x="284" y="212"/>
                </a:cubicBezTo>
                <a:cubicBezTo>
                  <a:pt x="283" y="212"/>
                  <a:pt x="282" y="212"/>
                  <a:pt x="281" y="213"/>
                </a:cubicBezTo>
                <a:cubicBezTo>
                  <a:pt x="265" y="220"/>
                  <a:pt x="265" y="220"/>
                  <a:pt x="265" y="220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313" y="196"/>
                  <a:pt x="313" y="196"/>
                  <a:pt x="313" y="196"/>
                </a:cubicBezTo>
                <a:cubicBezTo>
                  <a:pt x="370" y="256"/>
                  <a:pt x="370" y="256"/>
                  <a:pt x="370" y="256"/>
                </a:cubicBezTo>
                <a:cubicBezTo>
                  <a:pt x="371" y="258"/>
                  <a:pt x="373" y="258"/>
                  <a:pt x="375" y="258"/>
                </a:cubicBezTo>
                <a:cubicBezTo>
                  <a:pt x="376" y="258"/>
                  <a:pt x="377" y="258"/>
                  <a:pt x="379" y="257"/>
                </a:cubicBezTo>
                <a:cubicBezTo>
                  <a:pt x="381" y="254"/>
                  <a:pt x="381" y="251"/>
                  <a:pt x="379" y="248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56" y="198"/>
                  <a:pt x="356" y="198"/>
                  <a:pt x="356" y="198"/>
                </a:cubicBezTo>
                <a:cubicBezTo>
                  <a:pt x="356" y="198"/>
                  <a:pt x="356" y="198"/>
                  <a:pt x="357" y="198"/>
                </a:cubicBezTo>
                <a:cubicBezTo>
                  <a:pt x="377" y="220"/>
                  <a:pt x="377" y="220"/>
                  <a:pt x="377" y="220"/>
                </a:cubicBezTo>
                <a:cubicBezTo>
                  <a:pt x="379" y="221"/>
                  <a:pt x="380" y="222"/>
                  <a:pt x="382" y="222"/>
                </a:cubicBezTo>
                <a:cubicBezTo>
                  <a:pt x="383" y="222"/>
                  <a:pt x="385" y="221"/>
                  <a:pt x="386" y="220"/>
                </a:cubicBezTo>
                <a:cubicBezTo>
                  <a:pt x="388" y="218"/>
                  <a:pt x="388" y="214"/>
                  <a:pt x="386" y="212"/>
                </a:cubicBezTo>
                <a:cubicBezTo>
                  <a:pt x="373" y="198"/>
                  <a:pt x="373" y="198"/>
                  <a:pt x="373" y="198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402" y="199"/>
                  <a:pt x="404" y="196"/>
                  <a:pt x="404" y="193"/>
                </a:cubicBezTo>
                <a:cubicBezTo>
                  <a:pt x="404" y="190"/>
                  <a:pt x="402" y="187"/>
                  <a:pt x="399" y="187"/>
                </a:cubicBezTo>
                <a:cubicBezTo>
                  <a:pt x="373" y="186"/>
                  <a:pt x="373" y="186"/>
                  <a:pt x="373" y="186"/>
                </a:cubicBezTo>
                <a:cubicBezTo>
                  <a:pt x="387" y="173"/>
                  <a:pt x="387" y="173"/>
                  <a:pt x="387" y="173"/>
                </a:cubicBezTo>
                <a:cubicBezTo>
                  <a:pt x="389" y="171"/>
                  <a:pt x="389" y="167"/>
                  <a:pt x="387" y="165"/>
                </a:cubicBezTo>
                <a:cubicBezTo>
                  <a:pt x="386" y="164"/>
                  <a:pt x="384" y="163"/>
                  <a:pt x="383" y="163"/>
                </a:cubicBezTo>
                <a:cubicBezTo>
                  <a:pt x="381" y="163"/>
                  <a:pt x="380" y="164"/>
                  <a:pt x="379" y="165"/>
                </a:cubicBezTo>
                <a:cubicBezTo>
                  <a:pt x="357" y="185"/>
                  <a:pt x="357" y="185"/>
                  <a:pt x="357" y="185"/>
                </a:cubicBezTo>
                <a:cubicBezTo>
                  <a:pt x="357" y="186"/>
                  <a:pt x="356" y="186"/>
                  <a:pt x="356" y="186"/>
                </a:cubicBezTo>
                <a:cubicBezTo>
                  <a:pt x="330" y="185"/>
                  <a:pt x="330" y="185"/>
                  <a:pt x="330" y="185"/>
                </a:cubicBezTo>
                <a:cubicBezTo>
                  <a:pt x="382" y="136"/>
                  <a:pt x="382" y="136"/>
                  <a:pt x="382" y="136"/>
                </a:cubicBezTo>
                <a:cubicBezTo>
                  <a:pt x="384" y="134"/>
                  <a:pt x="384" y="130"/>
                  <a:pt x="382" y="128"/>
                </a:cubicBezTo>
                <a:cubicBezTo>
                  <a:pt x="381" y="127"/>
                  <a:pt x="379" y="126"/>
                  <a:pt x="378" y="126"/>
                </a:cubicBezTo>
                <a:cubicBezTo>
                  <a:pt x="376" y="126"/>
                  <a:pt x="375" y="127"/>
                  <a:pt x="374" y="128"/>
                </a:cubicBezTo>
                <a:cubicBezTo>
                  <a:pt x="314" y="185"/>
                  <a:pt x="314" y="185"/>
                  <a:pt x="314" y="185"/>
                </a:cubicBezTo>
                <a:cubicBezTo>
                  <a:pt x="224" y="182"/>
                  <a:pt x="224" y="182"/>
                  <a:pt x="224" y="182"/>
                </a:cubicBezTo>
                <a:cubicBezTo>
                  <a:pt x="267" y="159"/>
                  <a:pt x="267" y="159"/>
                  <a:pt x="267" y="159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6" y="166"/>
                  <a:pt x="287" y="166"/>
                  <a:pt x="288" y="166"/>
                </a:cubicBezTo>
                <a:cubicBezTo>
                  <a:pt x="290" y="166"/>
                  <a:pt x="292" y="165"/>
                  <a:pt x="293" y="163"/>
                </a:cubicBezTo>
                <a:cubicBezTo>
                  <a:pt x="294" y="160"/>
                  <a:pt x="293" y="156"/>
                  <a:pt x="290" y="155"/>
                </a:cubicBezTo>
                <a:cubicBezTo>
                  <a:pt x="281" y="152"/>
                  <a:pt x="281" y="152"/>
                  <a:pt x="281" y="152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9" y="142"/>
                  <a:pt x="300" y="138"/>
                  <a:pt x="298" y="135"/>
                </a:cubicBezTo>
                <a:cubicBezTo>
                  <a:pt x="297" y="134"/>
                  <a:pt x="295" y="132"/>
                  <a:pt x="293" y="132"/>
                </a:cubicBezTo>
                <a:cubicBezTo>
                  <a:pt x="292" y="132"/>
                  <a:pt x="291" y="133"/>
                  <a:pt x="290" y="133"/>
                </a:cubicBezTo>
                <a:cubicBezTo>
                  <a:pt x="274" y="142"/>
                  <a:pt x="274" y="142"/>
                  <a:pt x="274" y="142"/>
                </a:cubicBezTo>
                <a:cubicBezTo>
                  <a:pt x="275" y="133"/>
                  <a:pt x="275" y="133"/>
                  <a:pt x="275" y="133"/>
                </a:cubicBezTo>
                <a:cubicBezTo>
                  <a:pt x="275" y="129"/>
                  <a:pt x="273" y="126"/>
                  <a:pt x="270" y="126"/>
                </a:cubicBezTo>
                <a:cubicBezTo>
                  <a:pt x="269" y="126"/>
                  <a:pt x="269" y="126"/>
                  <a:pt x="269" y="126"/>
                </a:cubicBezTo>
                <a:cubicBezTo>
                  <a:pt x="266" y="126"/>
                  <a:pt x="263" y="128"/>
                  <a:pt x="263" y="131"/>
                </a:cubicBezTo>
                <a:cubicBezTo>
                  <a:pt x="261" y="149"/>
                  <a:pt x="261" y="149"/>
                  <a:pt x="261" y="149"/>
                </a:cubicBezTo>
                <a:cubicBezTo>
                  <a:pt x="218" y="172"/>
                  <a:pt x="218" y="172"/>
                  <a:pt x="218" y="172"/>
                </a:cubicBezTo>
                <a:cubicBezTo>
                  <a:pt x="265" y="95"/>
                  <a:pt x="265" y="95"/>
                  <a:pt x="265" y="95"/>
                </a:cubicBezTo>
                <a:cubicBezTo>
                  <a:pt x="346" y="76"/>
                  <a:pt x="346" y="76"/>
                  <a:pt x="346" y="76"/>
                </a:cubicBezTo>
                <a:cubicBezTo>
                  <a:pt x="349" y="75"/>
                  <a:pt x="351" y="72"/>
                  <a:pt x="350" y="69"/>
                </a:cubicBezTo>
                <a:cubicBezTo>
                  <a:pt x="349" y="66"/>
                  <a:pt x="347" y="65"/>
                  <a:pt x="344" y="65"/>
                </a:cubicBezTo>
                <a:cubicBezTo>
                  <a:pt x="344" y="65"/>
                  <a:pt x="343" y="65"/>
                  <a:pt x="343" y="65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288" y="59"/>
                  <a:pt x="288" y="59"/>
                  <a:pt x="288" y="59"/>
                </a:cubicBezTo>
                <a:cubicBezTo>
                  <a:pt x="317" y="52"/>
                  <a:pt x="317" y="52"/>
                  <a:pt x="317" y="52"/>
                </a:cubicBezTo>
                <a:cubicBezTo>
                  <a:pt x="321" y="51"/>
                  <a:pt x="322" y="48"/>
                  <a:pt x="322" y="45"/>
                </a:cubicBezTo>
                <a:cubicBezTo>
                  <a:pt x="321" y="42"/>
                  <a:pt x="319" y="40"/>
                  <a:pt x="316" y="40"/>
                </a:cubicBezTo>
                <a:cubicBezTo>
                  <a:pt x="316" y="40"/>
                  <a:pt x="315" y="40"/>
                  <a:pt x="315" y="40"/>
                </a:cubicBezTo>
                <a:cubicBezTo>
                  <a:pt x="296" y="45"/>
                  <a:pt x="296" y="45"/>
                  <a:pt x="296" y="45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1" y="20"/>
                  <a:pt x="310" y="17"/>
                  <a:pt x="308" y="15"/>
                </a:cubicBezTo>
                <a:cubicBezTo>
                  <a:pt x="307" y="15"/>
                  <a:pt x="306" y="14"/>
                  <a:pt x="305" y="14"/>
                </a:cubicBezTo>
                <a:cubicBezTo>
                  <a:pt x="303" y="14"/>
                  <a:pt x="301" y="15"/>
                  <a:pt x="300" y="17"/>
                </a:cubicBezTo>
                <a:cubicBezTo>
                  <a:pt x="286" y="39"/>
                  <a:pt x="286" y="39"/>
                  <a:pt x="286" y="39"/>
                </a:cubicBezTo>
                <a:cubicBezTo>
                  <a:pt x="282" y="20"/>
                  <a:pt x="282" y="20"/>
                  <a:pt x="282" y="20"/>
                </a:cubicBezTo>
                <a:cubicBezTo>
                  <a:pt x="281" y="18"/>
                  <a:pt x="279" y="16"/>
                  <a:pt x="276" y="16"/>
                </a:cubicBezTo>
                <a:cubicBezTo>
                  <a:pt x="276" y="16"/>
                  <a:pt x="275" y="16"/>
                  <a:pt x="275" y="16"/>
                </a:cubicBezTo>
                <a:cubicBezTo>
                  <a:pt x="272" y="17"/>
                  <a:pt x="270" y="20"/>
                  <a:pt x="271" y="23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7" y="53"/>
                  <a:pt x="277" y="53"/>
                  <a:pt x="277" y="53"/>
                </a:cubicBezTo>
                <a:cubicBezTo>
                  <a:pt x="264" y="75"/>
                  <a:pt x="264" y="75"/>
                  <a:pt x="264" y="75"/>
                </a:cubicBezTo>
                <a:cubicBezTo>
                  <a:pt x="247" y="6"/>
                  <a:pt x="247" y="6"/>
                  <a:pt x="247" y="6"/>
                </a:cubicBezTo>
                <a:cubicBezTo>
                  <a:pt x="247" y="4"/>
                  <a:pt x="244" y="2"/>
                  <a:pt x="242" y="2"/>
                </a:cubicBezTo>
                <a:cubicBezTo>
                  <a:pt x="241" y="2"/>
                  <a:pt x="241" y="2"/>
                  <a:pt x="240" y="2"/>
                </a:cubicBezTo>
                <a:cubicBezTo>
                  <a:pt x="237" y="3"/>
                  <a:pt x="235" y="6"/>
                  <a:pt x="236" y="9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08" y="166"/>
                  <a:pt x="208" y="166"/>
                  <a:pt x="208" y="166"/>
                </a:cubicBezTo>
                <a:cubicBezTo>
                  <a:pt x="210" y="117"/>
                  <a:pt x="210" y="117"/>
                  <a:pt x="210" y="117"/>
                </a:cubicBezTo>
                <a:cubicBezTo>
                  <a:pt x="225" y="105"/>
                  <a:pt x="225" y="105"/>
                  <a:pt x="225" y="105"/>
                </a:cubicBezTo>
                <a:cubicBezTo>
                  <a:pt x="227" y="103"/>
                  <a:pt x="228" y="99"/>
                  <a:pt x="226" y="96"/>
                </a:cubicBezTo>
                <a:cubicBezTo>
                  <a:pt x="225" y="95"/>
                  <a:pt x="223" y="94"/>
                  <a:pt x="221" y="94"/>
                </a:cubicBezTo>
                <a:cubicBezTo>
                  <a:pt x="220" y="94"/>
                  <a:pt x="219" y="95"/>
                  <a:pt x="217" y="95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84"/>
                  <a:pt x="210" y="84"/>
                  <a:pt x="210" y="84"/>
                </a:cubicBezTo>
                <a:cubicBezTo>
                  <a:pt x="211" y="81"/>
                  <a:pt x="208" y="78"/>
                  <a:pt x="205" y="78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201" y="78"/>
                  <a:pt x="199" y="81"/>
                  <a:pt x="199" y="84"/>
                </a:cubicBezTo>
                <a:cubicBezTo>
                  <a:pt x="198" y="103"/>
                  <a:pt x="198" y="103"/>
                  <a:pt x="198" y="103"/>
                </a:cubicBezTo>
                <a:cubicBezTo>
                  <a:pt x="191" y="97"/>
                  <a:pt x="191" y="97"/>
                  <a:pt x="191" y="97"/>
                </a:cubicBezTo>
                <a:cubicBezTo>
                  <a:pt x="190" y="96"/>
                  <a:pt x="188" y="96"/>
                  <a:pt x="187" y="96"/>
                </a:cubicBezTo>
                <a:cubicBezTo>
                  <a:pt x="185" y="96"/>
                  <a:pt x="184" y="97"/>
                  <a:pt x="182" y="98"/>
                </a:cubicBezTo>
                <a:cubicBezTo>
                  <a:pt x="181" y="101"/>
                  <a:pt x="181" y="105"/>
                  <a:pt x="184" y="106"/>
                </a:cubicBezTo>
                <a:cubicBezTo>
                  <a:pt x="198" y="117"/>
                  <a:pt x="198" y="117"/>
                  <a:pt x="198" y="117"/>
                </a:cubicBezTo>
                <a:cubicBezTo>
                  <a:pt x="197" y="166"/>
                  <a:pt x="197" y="166"/>
                  <a:pt x="197" y="166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77" y="8"/>
                  <a:pt x="177" y="8"/>
                  <a:pt x="177" y="8"/>
                </a:cubicBezTo>
                <a:cubicBezTo>
                  <a:pt x="178" y="4"/>
                  <a:pt x="176" y="1"/>
                  <a:pt x="173" y="0"/>
                </a:cubicBezTo>
                <a:cubicBezTo>
                  <a:pt x="173" y="0"/>
                  <a:pt x="172" y="0"/>
                  <a:pt x="172" y="0"/>
                </a:cubicBezTo>
              </a:path>
            </a:pathLst>
          </a:custGeom>
          <a:solidFill>
            <a:srgbClr val="FFFFFF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199" name="组合 33"/>
          <p:cNvGrpSpPr>
            <a:grpSpLocks/>
          </p:cNvGrpSpPr>
          <p:nvPr/>
        </p:nvGrpSpPr>
        <p:grpSpPr bwMode="auto">
          <a:xfrm>
            <a:off x="7262813" y="177800"/>
            <a:ext cx="4694237" cy="1679575"/>
            <a:chOff x="0" y="0"/>
            <a:chExt cx="5657712" cy="2026080"/>
          </a:xfrm>
        </p:grpSpPr>
        <p:grpSp>
          <p:nvGrpSpPr>
            <p:cNvPr id="8201" name="组合 34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8203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204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05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06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8202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868841" y="1376282"/>
            <a:ext cx="419349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来到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我们的教师端，首先我们进行登陆，例如输入教师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ID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654321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，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PASSWORD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654321</a:t>
            </a:r>
            <a:endParaRPr lang="en-US" altLang="zh-CN" sz="2400" dirty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即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可登陆到教师端的主页面，在主页面我们看到有三个选项，每个按钮对应不同的功能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00" y="1003075"/>
            <a:ext cx="2261970" cy="4021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127" y="1003076"/>
            <a:ext cx="2320333" cy="41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5150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868841" y="1376282"/>
            <a:ext cx="419349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首先我们打开第一个功能，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DDL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发布，我们可以输入课程，输入作业，选择截止日期，点击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SUBMIT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即可向服务器提交，上传作业数据，在学生端即可查询到对应课程的作业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87" y="689876"/>
            <a:ext cx="2534383" cy="45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9925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868841" y="1376282"/>
            <a:ext cx="419349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然后我们打开第二个功能，签到功能，我们输入教师的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ID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，输入我们的签到码，点击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SUBMIT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即可提交签到码，然后我们到学生端，输入对应的签到码，即可完成签到我们的教师端在学生签到之后，即可查询到未签到的学生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11" y="842623"/>
            <a:ext cx="2106055" cy="37440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92" y="823966"/>
            <a:ext cx="2116549" cy="37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551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868841" y="1376282"/>
            <a:ext cx="419349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接下来我们打卡第三个功能，学生成绩管理，首先我们输入对应的课程编号，即可查询到这们课程所有学生的成绩，如果想要修改，点击下面的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FIX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，按钮，我们就可以修改学生的成绩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950" y="734480"/>
            <a:ext cx="2261297" cy="40200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604" y="688141"/>
            <a:ext cx="2294769" cy="40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98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组合 32"/>
          <p:cNvGrpSpPr>
            <a:grpSpLocks/>
          </p:cNvGrpSpPr>
          <p:nvPr/>
        </p:nvGrpSpPr>
        <p:grpSpPr bwMode="auto">
          <a:xfrm>
            <a:off x="896938" y="2535238"/>
            <a:ext cx="2654300" cy="2289175"/>
            <a:chOff x="0" y="0"/>
            <a:chExt cx="1897234" cy="1635546"/>
          </a:xfrm>
        </p:grpSpPr>
        <p:sp>
          <p:nvSpPr>
            <p:cNvPr id="12303" name="六边形 21"/>
            <p:cNvSpPr>
              <a:spLocks noChangeArrowheads="1"/>
            </p:cNvSpPr>
            <p:nvPr/>
          </p:nvSpPr>
          <p:spPr bwMode="auto">
            <a:xfrm rot="556867">
              <a:off x="341912" y="294751"/>
              <a:ext cx="1213410" cy="1046044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>
                <a:alpha val="41176"/>
              </a:schemeClr>
            </a:solidFill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304" name="组合 18"/>
            <p:cNvGrpSpPr>
              <a:grpSpLocks/>
            </p:cNvGrpSpPr>
            <p:nvPr/>
          </p:nvGrpSpPr>
          <p:grpSpPr bwMode="auto">
            <a:xfrm rot="2198315">
              <a:off x="0" y="0"/>
              <a:ext cx="1897234" cy="1635546"/>
              <a:chOff x="0" y="0"/>
              <a:chExt cx="1897234" cy="1635546"/>
            </a:xfrm>
          </p:grpSpPr>
          <p:sp>
            <p:nvSpPr>
              <p:cNvPr id="12305" name="任意多边形 17"/>
              <p:cNvSpPr>
                <a:spLocks/>
              </p:cNvSpPr>
              <p:nvPr/>
            </p:nvSpPr>
            <p:spPr bwMode="auto">
              <a:xfrm rot="-1626015">
                <a:off x="0" y="0"/>
                <a:ext cx="1897234" cy="1635546"/>
              </a:xfrm>
              <a:custGeom>
                <a:avLst/>
                <a:gdLst>
                  <a:gd name="T0" fmla="*/ 279222 w 1661770"/>
                  <a:gd name="T1" fmla="*/ 1376217 h 1432560"/>
                  <a:gd name="T2" fmla="*/ 730298 w 1661770"/>
                  <a:gd name="T3" fmla="*/ 1635546 h 1432560"/>
                  <a:gd name="T4" fmla="*/ 408887 w 1661770"/>
                  <a:gd name="T5" fmla="*/ 1635546 h 1432560"/>
                  <a:gd name="T6" fmla="*/ 279222 w 1661770"/>
                  <a:gd name="T7" fmla="*/ 1376217 h 1432560"/>
                  <a:gd name="T8" fmla="*/ 111714 w 1661770"/>
                  <a:gd name="T9" fmla="*/ 594346 h 1432560"/>
                  <a:gd name="T10" fmla="*/ 88423 w 1661770"/>
                  <a:gd name="T11" fmla="*/ 994619 h 1432560"/>
                  <a:gd name="T12" fmla="*/ 0 w 1661770"/>
                  <a:gd name="T13" fmla="*/ 817773 h 1432560"/>
                  <a:gd name="T14" fmla="*/ 111714 w 1661770"/>
                  <a:gd name="T15" fmla="*/ 594346 h 1432560"/>
                  <a:gd name="T16" fmla="*/ 1606210 w 1661770"/>
                  <a:gd name="T17" fmla="*/ 1399820 h 1432560"/>
                  <a:gd name="T18" fmla="*/ 1488347 w 1661770"/>
                  <a:gd name="T19" fmla="*/ 1635546 h 1432560"/>
                  <a:gd name="T20" fmla="*/ 1250604 w 1661770"/>
                  <a:gd name="T21" fmla="*/ 1635546 h 1432560"/>
                  <a:gd name="T22" fmla="*/ 1606210 w 1661770"/>
                  <a:gd name="T23" fmla="*/ 1399820 h 1432560"/>
                  <a:gd name="T24" fmla="*/ 646628 w 1661770"/>
                  <a:gd name="T25" fmla="*/ 0 h 1432560"/>
                  <a:gd name="T26" fmla="*/ 291024 w 1661770"/>
                  <a:gd name="T27" fmla="*/ 235726 h 1432560"/>
                  <a:gd name="T28" fmla="*/ 408887 w 1661770"/>
                  <a:gd name="T29" fmla="*/ 0 h 1432560"/>
                  <a:gd name="T30" fmla="*/ 646628 w 1661770"/>
                  <a:gd name="T31" fmla="*/ 0 h 1432560"/>
                  <a:gd name="T32" fmla="*/ 1808811 w 1661770"/>
                  <a:gd name="T33" fmla="*/ 640927 h 1432560"/>
                  <a:gd name="T34" fmla="*/ 1897234 w 1661770"/>
                  <a:gd name="T35" fmla="*/ 817773 h 1432560"/>
                  <a:gd name="T36" fmla="*/ 1785520 w 1661770"/>
                  <a:gd name="T37" fmla="*/ 1041200 h 1432560"/>
                  <a:gd name="T38" fmla="*/ 1808811 w 1661770"/>
                  <a:gd name="T39" fmla="*/ 640927 h 1432560"/>
                  <a:gd name="T40" fmla="*/ 1488347 w 1661770"/>
                  <a:gd name="T41" fmla="*/ 0 h 1432560"/>
                  <a:gd name="T42" fmla="*/ 1618012 w 1661770"/>
                  <a:gd name="T43" fmla="*/ 259329 h 1432560"/>
                  <a:gd name="T44" fmla="*/ 1166938 w 1661770"/>
                  <a:gd name="T45" fmla="*/ 0 h 1432560"/>
                  <a:gd name="T46" fmla="*/ 1488347 w 1661770"/>
                  <a:gd name="T47" fmla="*/ 0 h 14325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61770" h="1432560">
                    <a:moveTo>
                      <a:pt x="244568" y="1205416"/>
                    </a:moveTo>
                    <a:lnTo>
                      <a:pt x="639661" y="1432560"/>
                    </a:lnTo>
                    <a:lnTo>
                      <a:pt x="358140" y="1432560"/>
                    </a:lnTo>
                    <a:lnTo>
                      <a:pt x="244568" y="1205416"/>
                    </a:lnTo>
                    <a:close/>
                    <a:moveTo>
                      <a:pt x="97849" y="520582"/>
                    </a:moveTo>
                    <a:lnTo>
                      <a:pt x="77449" y="871178"/>
                    </a:lnTo>
                    <a:lnTo>
                      <a:pt x="0" y="716280"/>
                    </a:lnTo>
                    <a:lnTo>
                      <a:pt x="97849" y="520582"/>
                    </a:lnTo>
                    <a:close/>
                    <a:moveTo>
                      <a:pt x="1406865" y="1226090"/>
                    </a:moveTo>
                    <a:lnTo>
                      <a:pt x="1303630" y="1432560"/>
                    </a:lnTo>
                    <a:lnTo>
                      <a:pt x="1095393" y="1432560"/>
                    </a:lnTo>
                    <a:lnTo>
                      <a:pt x="1406865" y="1226090"/>
                    </a:lnTo>
                    <a:close/>
                    <a:moveTo>
                      <a:pt x="566376" y="0"/>
                    </a:moveTo>
                    <a:lnTo>
                      <a:pt x="254905" y="206470"/>
                    </a:lnTo>
                    <a:lnTo>
                      <a:pt x="358140" y="0"/>
                    </a:lnTo>
                    <a:lnTo>
                      <a:pt x="566376" y="0"/>
                    </a:lnTo>
                    <a:close/>
                    <a:moveTo>
                      <a:pt x="1584321" y="561382"/>
                    </a:moveTo>
                    <a:lnTo>
                      <a:pt x="1661770" y="716280"/>
                    </a:lnTo>
                    <a:lnTo>
                      <a:pt x="1563921" y="911978"/>
                    </a:lnTo>
                    <a:lnTo>
                      <a:pt x="1584321" y="561382"/>
                    </a:lnTo>
                    <a:close/>
                    <a:moveTo>
                      <a:pt x="1303630" y="0"/>
                    </a:moveTo>
                    <a:lnTo>
                      <a:pt x="1417202" y="227144"/>
                    </a:lnTo>
                    <a:lnTo>
                      <a:pt x="1022110" y="0"/>
                    </a:lnTo>
                    <a:lnTo>
                      <a:pt x="130363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6" name="六边形 15"/>
              <p:cNvSpPr>
                <a:spLocks noChangeArrowheads="1"/>
              </p:cNvSpPr>
              <p:nvPr/>
            </p:nvSpPr>
            <p:spPr bwMode="auto">
              <a:xfrm rot="160600">
                <a:off x="134173" y="115667"/>
                <a:ext cx="1628888" cy="1404214"/>
              </a:xfrm>
              <a:prstGeom prst="hexagon">
                <a:avLst>
                  <a:gd name="adj" fmla="val 24999"/>
                  <a:gd name="vf" fmla="val 115470"/>
                </a:avLst>
              </a:prstGeom>
              <a:noFill/>
              <a:ln w="1905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2291" name="文本框 19"/>
          <p:cNvSpPr txBox="1">
            <a:spLocks noChangeArrowheads="1"/>
          </p:cNvSpPr>
          <p:nvPr/>
        </p:nvSpPr>
        <p:spPr bwMode="auto">
          <a:xfrm>
            <a:off x="1671547" y="2748801"/>
            <a:ext cx="1099981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11500" b="1" dirty="0">
                <a:solidFill>
                  <a:schemeClr val="bg1"/>
                </a:solidFill>
                <a:latin typeface="Bireun" pitchFamily="2" charset="0"/>
              </a:rPr>
              <a:t>4</a:t>
            </a:r>
            <a:endParaRPr lang="zh-CN" altLang="en-US" sz="11500" b="1" dirty="0">
              <a:solidFill>
                <a:schemeClr val="bg1"/>
              </a:solidFill>
              <a:latin typeface="Bireun" pitchFamily="2" charset="0"/>
            </a:endParaRPr>
          </a:p>
        </p:txBody>
      </p:sp>
      <p:sp>
        <p:nvSpPr>
          <p:cNvPr id="12292" name="文本框 20"/>
          <p:cNvSpPr txBox="1">
            <a:spLocks noChangeArrowheads="1"/>
          </p:cNvSpPr>
          <p:nvPr/>
        </p:nvSpPr>
        <p:spPr bwMode="auto">
          <a:xfrm>
            <a:off x="4011613" y="2343150"/>
            <a:ext cx="510909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9600" dirty="0" smtClean="0">
                <a:solidFill>
                  <a:schemeClr val="bg1"/>
                </a:solidFill>
                <a:latin typeface="Avanti" pitchFamily="2" charset="0"/>
              </a:rPr>
              <a:t>服务器端</a:t>
            </a:r>
            <a:endParaRPr lang="zh-CN" altLang="en-US" sz="9600" dirty="0">
              <a:solidFill>
                <a:schemeClr val="bg1"/>
              </a:solidFill>
              <a:latin typeface="Avanti" pitchFamily="2" charset="0"/>
            </a:endParaRPr>
          </a:p>
        </p:txBody>
      </p:sp>
      <p:sp>
        <p:nvSpPr>
          <p:cNvPr id="12293" name="文本框 8"/>
          <p:cNvSpPr txBox="1">
            <a:spLocks noChangeArrowheads="1"/>
          </p:cNvSpPr>
          <p:nvPr/>
        </p:nvSpPr>
        <p:spPr bwMode="auto">
          <a:xfrm>
            <a:off x="8964930" y="3851255"/>
            <a:ext cx="15696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路天帅</a:t>
            </a:r>
            <a:endParaRPr lang="zh-CN" altLang="en-US" sz="3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2294" name="Freeform 123"/>
          <p:cNvSpPr>
            <a:spLocks/>
          </p:cNvSpPr>
          <p:nvPr/>
        </p:nvSpPr>
        <p:spPr bwMode="auto">
          <a:xfrm rot="-152018">
            <a:off x="10371138" y="3095625"/>
            <a:ext cx="3641725" cy="3381375"/>
          </a:xfrm>
          <a:custGeom>
            <a:avLst/>
            <a:gdLst>
              <a:gd name="T0" fmla="*/ 1198885 w 404"/>
              <a:gd name="T1" fmla="*/ 432816 h 375"/>
              <a:gd name="T2" fmla="*/ 1126771 w 404"/>
              <a:gd name="T3" fmla="*/ 306578 h 375"/>
              <a:gd name="T4" fmla="*/ 1036630 w 404"/>
              <a:gd name="T5" fmla="*/ 360680 h 375"/>
              <a:gd name="T6" fmla="*/ 1099729 w 404"/>
              <a:gd name="T7" fmla="*/ 486918 h 375"/>
              <a:gd name="T8" fmla="*/ 540850 w 404"/>
              <a:gd name="T9" fmla="*/ 559054 h 375"/>
              <a:gd name="T10" fmla="*/ 1270998 w 404"/>
              <a:gd name="T11" fmla="*/ 1136142 h 375"/>
              <a:gd name="T12" fmla="*/ 1054658 w 404"/>
              <a:gd name="T13" fmla="*/ 1163193 h 375"/>
              <a:gd name="T14" fmla="*/ 1063672 w 404"/>
              <a:gd name="T15" fmla="*/ 1370584 h 375"/>
              <a:gd name="T16" fmla="*/ 1622551 w 404"/>
              <a:gd name="T17" fmla="*/ 1632077 h 375"/>
              <a:gd name="T18" fmla="*/ 225354 w 404"/>
              <a:gd name="T19" fmla="*/ 1145159 h 375"/>
              <a:gd name="T20" fmla="*/ 198312 w 404"/>
              <a:gd name="T21" fmla="*/ 1388618 h 375"/>
              <a:gd name="T22" fmla="*/ 45071 w 404"/>
              <a:gd name="T23" fmla="*/ 1596009 h 375"/>
              <a:gd name="T24" fmla="*/ 153241 w 404"/>
              <a:gd name="T25" fmla="*/ 1893570 h 375"/>
              <a:gd name="T26" fmla="*/ 667049 w 404"/>
              <a:gd name="T27" fmla="*/ 1713230 h 375"/>
              <a:gd name="T28" fmla="*/ 811275 w 404"/>
              <a:gd name="T29" fmla="*/ 1722247 h 375"/>
              <a:gd name="T30" fmla="*/ 1000573 w 404"/>
              <a:gd name="T31" fmla="*/ 1920621 h 375"/>
              <a:gd name="T32" fmla="*/ 1000573 w 404"/>
              <a:gd name="T33" fmla="*/ 2191131 h 375"/>
              <a:gd name="T34" fmla="*/ 1216913 w 404"/>
              <a:gd name="T35" fmla="*/ 2245233 h 375"/>
              <a:gd name="T36" fmla="*/ 522822 w 404"/>
              <a:gd name="T37" fmla="*/ 2696083 h 375"/>
              <a:gd name="T38" fmla="*/ 1054658 w 404"/>
              <a:gd name="T39" fmla="*/ 2849372 h 375"/>
              <a:gd name="T40" fmla="*/ 802261 w 404"/>
              <a:gd name="T41" fmla="*/ 3020695 h 375"/>
              <a:gd name="T42" fmla="*/ 937474 w 404"/>
              <a:gd name="T43" fmla="*/ 3228086 h 375"/>
              <a:gd name="T44" fmla="*/ 1198885 w 404"/>
              <a:gd name="T45" fmla="*/ 3173984 h 375"/>
              <a:gd name="T46" fmla="*/ 1460296 w 404"/>
              <a:gd name="T47" fmla="*/ 3372358 h 375"/>
              <a:gd name="T48" fmla="*/ 1748749 w 404"/>
              <a:gd name="T49" fmla="*/ 2335403 h 375"/>
              <a:gd name="T50" fmla="*/ 1748749 w 404"/>
              <a:gd name="T51" fmla="*/ 2470658 h 375"/>
              <a:gd name="T52" fmla="*/ 1856919 w 404"/>
              <a:gd name="T53" fmla="*/ 2461641 h 375"/>
              <a:gd name="T54" fmla="*/ 1856919 w 404"/>
              <a:gd name="T55" fmla="*/ 2335403 h 375"/>
              <a:gd name="T56" fmla="*/ 2091288 w 404"/>
              <a:gd name="T57" fmla="*/ 3381375 h 375"/>
              <a:gd name="T58" fmla="*/ 2361713 w 404"/>
              <a:gd name="T59" fmla="*/ 3210052 h 375"/>
              <a:gd name="T60" fmla="*/ 2623124 w 404"/>
              <a:gd name="T61" fmla="*/ 3273171 h 375"/>
              <a:gd name="T62" fmla="*/ 2767350 w 404"/>
              <a:gd name="T63" fmla="*/ 3074797 h 375"/>
              <a:gd name="T64" fmla="*/ 2523968 w 404"/>
              <a:gd name="T65" fmla="*/ 2885440 h 375"/>
              <a:gd name="T66" fmla="*/ 3064818 w 404"/>
              <a:gd name="T67" fmla="*/ 2768219 h 375"/>
              <a:gd name="T68" fmla="*/ 2415798 w 404"/>
              <a:gd name="T69" fmla="*/ 2290318 h 375"/>
              <a:gd name="T70" fmla="*/ 2614110 w 404"/>
              <a:gd name="T71" fmla="*/ 2236216 h 375"/>
              <a:gd name="T72" fmla="*/ 2605095 w 404"/>
              <a:gd name="T73" fmla="*/ 1938655 h 375"/>
              <a:gd name="T74" fmla="*/ 2821435 w 404"/>
              <a:gd name="T75" fmla="*/ 1767332 h 375"/>
              <a:gd name="T76" fmla="*/ 2974676 w 404"/>
              <a:gd name="T77" fmla="*/ 1776349 h 375"/>
              <a:gd name="T78" fmla="*/ 3479470 w 404"/>
              <a:gd name="T79" fmla="*/ 1983740 h 375"/>
              <a:gd name="T80" fmla="*/ 3641725 w 404"/>
              <a:gd name="T81" fmla="*/ 1740281 h 375"/>
              <a:gd name="T82" fmla="*/ 3452427 w 404"/>
              <a:gd name="T83" fmla="*/ 1469771 h 375"/>
              <a:gd name="T84" fmla="*/ 3443413 w 404"/>
              <a:gd name="T85" fmla="*/ 1226312 h 375"/>
              <a:gd name="T86" fmla="*/ 2019174 w 404"/>
              <a:gd name="T87" fmla="*/ 1641094 h 375"/>
              <a:gd name="T88" fmla="*/ 2614110 w 404"/>
              <a:gd name="T89" fmla="*/ 1397635 h 375"/>
              <a:gd name="T90" fmla="*/ 2614110 w 404"/>
              <a:gd name="T91" fmla="*/ 1199261 h 375"/>
              <a:gd name="T92" fmla="*/ 2370727 w 404"/>
              <a:gd name="T93" fmla="*/ 1181227 h 375"/>
              <a:gd name="T94" fmla="*/ 3154960 w 404"/>
              <a:gd name="T95" fmla="*/ 622173 h 375"/>
              <a:gd name="T96" fmla="*/ 2596081 w 404"/>
              <a:gd name="T97" fmla="*/ 532003 h 375"/>
              <a:gd name="T98" fmla="*/ 2668195 w 404"/>
              <a:gd name="T99" fmla="*/ 405765 h 375"/>
              <a:gd name="T100" fmla="*/ 2578053 w 404"/>
              <a:gd name="T101" fmla="*/ 351663 h 375"/>
              <a:gd name="T102" fmla="*/ 2505939 w 404"/>
              <a:gd name="T103" fmla="*/ 468884 h 375"/>
              <a:gd name="T104" fmla="*/ 2163401 w 404"/>
              <a:gd name="T105" fmla="*/ 18034 h 375"/>
              <a:gd name="T106" fmla="*/ 2028188 w 404"/>
              <a:gd name="T107" fmla="*/ 946785 h 375"/>
              <a:gd name="T108" fmla="*/ 1892976 w 404"/>
              <a:gd name="T109" fmla="*/ 757428 h 375"/>
              <a:gd name="T110" fmla="*/ 1721707 w 404"/>
              <a:gd name="T111" fmla="*/ 874649 h 375"/>
              <a:gd name="T112" fmla="*/ 1775792 w 404"/>
              <a:gd name="T113" fmla="*/ 1496822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04" h="375">
                <a:moveTo>
                  <a:pt x="172" y="0"/>
                </a:moveTo>
                <a:cubicBezTo>
                  <a:pt x="169" y="0"/>
                  <a:pt x="167" y="2"/>
                  <a:pt x="166" y="4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34" y="49"/>
                  <a:pt x="134" y="49"/>
                  <a:pt x="133" y="48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3" y="17"/>
                  <a:pt x="141" y="13"/>
                  <a:pt x="138" y="12"/>
                </a:cubicBezTo>
                <a:cubicBezTo>
                  <a:pt x="137" y="12"/>
                  <a:pt x="137" y="12"/>
                  <a:pt x="136" y="12"/>
                </a:cubicBezTo>
                <a:cubicBezTo>
                  <a:pt x="134" y="12"/>
                  <a:pt x="131" y="14"/>
                  <a:pt x="131" y="16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0"/>
                  <a:pt x="110" y="9"/>
                  <a:pt x="108" y="9"/>
                </a:cubicBezTo>
                <a:cubicBezTo>
                  <a:pt x="107" y="9"/>
                  <a:pt x="106" y="9"/>
                  <a:pt x="105" y="10"/>
                </a:cubicBezTo>
                <a:cubicBezTo>
                  <a:pt x="103" y="11"/>
                  <a:pt x="101" y="15"/>
                  <a:pt x="103" y="18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97" y="35"/>
                  <a:pt x="97" y="35"/>
                  <a:pt x="97" y="35"/>
                </a:cubicBezTo>
                <a:cubicBezTo>
                  <a:pt x="96" y="35"/>
                  <a:pt x="96" y="34"/>
                  <a:pt x="95" y="34"/>
                </a:cubicBezTo>
                <a:cubicBezTo>
                  <a:pt x="93" y="34"/>
                  <a:pt x="90" y="36"/>
                  <a:pt x="90" y="39"/>
                </a:cubicBezTo>
                <a:cubicBezTo>
                  <a:pt x="89" y="42"/>
                  <a:pt x="91" y="45"/>
                  <a:pt x="94" y="46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6" y="78"/>
                  <a:pt x="136" y="78"/>
                  <a:pt x="136" y="78"/>
                </a:cubicBezTo>
                <a:cubicBezTo>
                  <a:pt x="68" y="58"/>
                  <a:pt x="68" y="58"/>
                  <a:pt x="68" y="58"/>
                </a:cubicBezTo>
                <a:cubicBezTo>
                  <a:pt x="67" y="57"/>
                  <a:pt x="66" y="57"/>
                  <a:pt x="66" y="57"/>
                </a:cubicBezTo>
                <a:cubicBezTo>
                  <a:pt x="63" y="57"/>
                  <a:pt x="61" y="59"/>
                  <a:pt x="60" y="62"/>
                </a:cubicBezTo>
                <a:cubicBezTo>
                  <a:pt x="59" y="65"/>
                  <a:pt x="61" y="68"/>
                  <a:pt x="64" y="69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186" y="171"/>
                  <a:pt x="186" y="171"/>
                  <a:pt x="186" y="171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1" y="126"/>
                  <a:pt x="141" y="126"/>
                  <a:pt x="141" y="126"/>
                </a:cubicBezTo>
                <a:cubicBezTo>
                  <a:pt x="141" y="123"/>
                  <a:pt x="138" y="121"/>
                  <a:pt x="136" y="121"/>
                </a:cubicBezTo>
                <a:cubicBezTo>
                  <a:pt x="135" y="121"/>
                  <a:pt x="135" y="121"/>
                  <a:pt x="135" y="121"/>
                </a:cubicBezTo>
                <a:cubicBezTo>
                  <a:pt x="131" y="122"/>
                  <a:pt x="129" y="125"/>
                  <a:pt x="130" y="128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17" y="129"/>
                  <a:pt x="117" y="129"/>
                  <a:pt x="117" y="129"/>
                </a:cubicBezTo>
                <a:cubicBezTo>
                  <a:pt x="116" y="128"/>
                  <a:pt x="115" y="128"/>
                  <a:pt x="114" y="128"/>
                </a:cubicBezTo>
                <a:cubicBezTo>
                  <a:pt x="112" y="128"/>
                  <a:pt x="110" y="129"/>
                  <a:pt x="109" y="131"/>
                </a:cubicBezTo>
                <a:cubicBezTo>
                  <a:pt x="107" y="133"/>
                  <a:pt x="108" y="137"/>
                  <a:pt x="111" y="139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18" y="152"/>
                  <a:pt x="118" y="152"/>
                  <a:pt x="118" y="152"/>
                </a:cubicBezTo>
                <a:cubicBezTo>
                  <a:pt x="115" y="154"/>
                  <a:pt x="113" y="157"/>
                  <a:pt x="115" y="160"/>
                </a:cubicBezTo>
                <a:cubicBezTo>
                  <a:pt x="116" y="162"/>
                  <a:pt x="118" y="163"/>
                  <a:pt x="120" y="163"/>
                </a:cubicBezTo>
                <a:cubicBezTo>
                  <a:pt x="121" y="163"/>
                  <a:pt x="122" y="163"/>
                  <a:pt x="122" y="163"/>
                </a:cubicBezTo>
                <a:cubicBezTo>
                  <a:pt x="138" y="156"/>
                  <a:pt x="138" y="156"/>
                  <a:pt x="138" y="156"/>
                </a:cubicBezTo>
                <a:cubicBezTo>
                  <a:pt x="180" y="181"/>
                  <a:pt x="180" y="181"/>
                  <a:pt x="180" y="181"/>
                </a:cubicBezTo>
                <a:cubicBezTo>
                  <a:pt x="90" y="179"/>
                  <a:pt x="90" y="179"/>
                  <a:pt x="90" y="179"/>
                </a:cubicBezTo>
                <a:cubicBezTo>
                  <a:pt x="34" y="119"/>
                  <a:pt x="34" y="119"/>
                  <a:pt x="34" y="119"/>
                </a:cubicBezTo>
                <a:cubicBezTo>
                  <a:pt x="32" y="118"/>
                  <a:pt x="31" y="117"/>
                  <a:pt x="29" y="117"/>
                </a:cubicBezTo>
                <a:cubicBezTo>
                  <a:pt x="28" y="117"/>
                  <a:pt x="26" y="118"/>
                  <a:pt x="25" y="119"/>
                </a:cubicBezTo>
                <a:cubicBezTo>
                  <a:pt x="23" y="121"/>
                  <a:pt x="23" y="125"/>
                  <a:pt x="25" y="127"/>
                </a:cubicBezTo>
                <a:cubicBezTo>
                  <a:pt x="74" y="178"/>
                  <a:pt x="74" y="178"/>
                  <a:pt x="74" y="178"/>
                </a:cubicBezTo>
                <a:cubicBezTo>
                  <a:pt x="48" y="178"/>
                  <a:pt x="48" y="178"/>
                  <a:pt x="48" y="178"/>
                </a:cubicBezTo>
                <a:cubicBezTo>
                  <a:pt x="48" y="178"/>
                  <a:pt x="47" y="177"/>
                  <a:pt x="47" y="177"/>
                </a:cubicBezTo>
                <a:cubicBezTo>
                  <a:pt x="26" y="156"/>
                  <a:pt x="26" y="156"/>
                  <a:pt x="26" y="156"/>
                </a:cubicBezTo>
                <a:cubicBezTo>
                  <a:pt x="25" y="154"/>
                  <a:pt x="24" y="154"/>
                  <a:pt x="22" y="154"/>
                </a:cubicBezTo>
                <a:cubicBezTo>
                  <a:pt x="21" y="154"/>
                  <a:pt x="19" y="154"/>
                  <a:pt x="18" y="155"/>
                </a:cubicBezTo>
                <a:cubicBezTo>
                  <a:pt x="16" y="158"/>
                  <a:pt x="16" y="161"/>
                  <a:pt x="18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6" y="177"/>
                  <a:pt x="6" y="177"/>
                  <a:pt x="6" y="177"/>
                </a:cubicBezTo>
                <a:cubicBezTo>
                  <a:pt x="6" y="177"/>
                  <a:pt x="5" y="177"/>
                  <a:pt x="5" y="177"/>
                </a:cubicBezTo>
                <a:cubicBezTo>
                  <a:pt x="2" y="177"/>
                  <a:pt x="0" y="179"/>
                  <a:pt x="0" y="182"/>
                </a:cubicBezTo>
                <a:cubicBezTo>
                  <a:pt x="0" y="186"/>
                  <a:pt x="2" y="188"/>
                  <a:pt x="5" y="188"/>
                </a:cubicBezTo>
                <a:cubicBezTo>
                  <a:pt x="31" y="189"/>
                  <a:pt x="31" y="189"/>
                  <a:pt x="31" y="189"/>
                </a:cubicBezTo>
                <a:cubicBezTo>
                  <a:pt x="17" y="202"/>
                  <a:pt x="17" y="202"/>
                  <a:pt x="17" y="202"/>
                </a:cubicBezTo>
                <a:cubicBezTo>
                  <a:pt x="15" y="204"/>
                  <a:pt x="14" y="208"/>
                  <a:pt x="17" y="210"/>
                </a:cubicBezTo>
                <a:cubicBezTo>
                  <a:pt x="18" y="212"/>
                  <a:pt x="19" y="212"/>
                  <a:pt x="21" y="212"/>
                </a:cubicBezTo>
                <a:cubicBezTo>
                  <a:pt x="22" y="212"/>
                  <a:pt x="24" y="212"/>
                  <a:pt x="25" y="211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8" y="190"/>
                  <a:pt x="48" y="190"/>
                </a:cubicBezTo>
                <a:cubicBezTo>
                  <a:pt x="74" y="190"/>
                  <a:pt x="74" y="190"/>
                  <a:pt x="74" y="190"/>
                </a:cubicBezTo>
                <a:cubicBezTo>
                  <a:pt x="22" y="239"/>
                  <a:pt x="22" y="239"/>
                  <a:pt x="22" y="239"/>
                </a:cubicBezTo>
                <a:cubicBezTo>
                  <a:pt x="20" y="241"/>
                  <a:pt x="20" y="245"/>
                  <a:pt x="22" y="247"/>
                </a:cubicBezTo>
                <a:cubicBezTo>
                  <a:pt x="23" y="248"/>
                  <a:pt x="25" y="249"/>
                  <a:pt x="26" y="249"/>
                </a:cubicBezTo>
                <a:cubicBezTo>
                  <a:pt x="28" y="249"/>
                  <a:pt x="29" y="249"/>
                  <a:pt x="30" y="247"/>
                </a:cubicBezTo>
                <a:cubicBezTo>
                  <a:pt x="90" y="191"/>
                  <a:pt x="90" y="191"/>
                  <a:pt x="90" y="191"/>
                </a:cubicBezTo>
                <a:cubicBezTo>
                  <a:pt x="180" y="193"/>
                  <a:pt x="180" y="193"/>
                  <a:pt x="180" y="193"/>
                </a:cubicBezTo>
                <a:cubicBezTo>
                  <a:pt x="137" y="217"/>
                  <a:pt x="137" y="217"/>
                  <a:pt x="137" y="217"/>
                </a:cubicBezTo>
                <a:cubicBezTo>
                  <a:pt x="118" y="209"/>
                  <a:pt x="118" y="209"/>
                  <a:pt x="118" y="209"/>
                </a:cubicBezTo>
                <a:cubicBezTo>
                  <a:pt x="118" y="209"/>
                  <a:pt x="117" y="209"/>
                  <a:pt x="116" y="209"/>
                </a:cubicBezTo>
                <a:cubicBezTo>
                  <a:pt x="114" y="209"/>
                  <a:pt x="112" y="210"/>
                  <a:pt x="111" y="213"/>
                </a:cubicBezTo>
                <a:cubicBezTo>
                  <a:pt x="110" y="216"/>
                  <a:pt x="111" y="219"/>
                  <a:pt x="114" y="220"/>
                </a:cubicBezTo>
                <a:cubicBezTo>
                  <a:pt x="123" y="224"/>
                  <a:pt x="123" y="224"/>
                  <a:pt x="123" y="224"/>
                </a:cubicBezTo>
                <a:cubicBezTo>
                  <a:pt x="108" y="232"/>
                  <a:pt x="108" y="232"/>
                  <a:pt x="108" y="232"/>
                </a:cubicBezTo>
                <a:cubicBezTo>
                  <a:pt x="105" y="234"/>
                  <a:pt x="104" y="237"/>
                  <a:pt x="106" y="240"/>
                </a:cubicBezTo>
                <a:cubicBezTo>
                  <a:pt x="107" y="242"/>
                  <a:pt x="109" y="243"/>
                  <a:pt x="111" y="243"/>
                </a:cubicBezTo>
                <a:cubicBezTo>
                  <a:pt x="112" y="243"/>
                  <a:pt x="113" y="243"/>
                  <a:pt x="114" y="242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29" y="243"/>
                  <a:pt x="129" y="243"/>
                  <a:pt x="129" y="243"/>
                </a:cubicBezTo>
                <a:cubicBezTo>
                  <a:pt x="129" y="246"/>
                  <a:pt x="131" y="249"/>
                  <a:pt x="134" y="249"/>
                </a:cubicBezTo>
                <a:cubicBezTo>
                  <a:pt x="134" y="249"/>
                  <a:pt x="135" y="249"/>
                  <a:pt x="135" y="249"/>
                </a:cubicBezTo>
                <a:cubicBezTo>
                  <a:pt x="138" y="249"/>
                  <a:pt x="140" y="247"/>
                  <a:pt x="141" y="244"/>
                </a:cubicBezTo>
                <a:cubicBezTo>
                  <a:pt x="142" y="227"/>
                  <a:pt x="142" y="227"/>
                  <a:pt x="142" y="227"/>
                </a:cubicBezTo>
                <a:cubicBezTo>
                  <a:pt x="186" y="203"/>
                  <a:pt x="186" y="203"/>
                  <a:pt x="186" y="203"/>
                </a:cubicBezTo>
                <a:cubicBezTo>
                  <a:pt x="139" y="280"/>
                  <a:pt x="139" y="280"/>
                  <a:pt x="139" y="280"/>
                </a:cubicBezTo>
                <a:cubicBezTo>
                  <a:pt x="58" y="299"/>
                  <a:pt x="58" y="299"/>
                  <a:pt x="58" y="299"/>
                </a:cubicBezTo>
                <a:cubicBezTo>
                  <a:pt x="55" y="300"/>
                  <a:pt x="53" y="303"/>
                  <a:pt x="54" y="306"/>
                </a:cubicBezTo>
                <a:cubicBezTo>
                  <a:pt x="55" y="309"/>
                  <a:pt x="57" y="311"/>
                  <a:pt x="60" y="311"/>
                </a:cubicBezTo>
                <a:cubicBezTo>
                  <a:pt x="60" y="311"/>
                  <a:pt x="60" y="311"/>
                  <a:pt x="61" y="311"/>
                </a:cubicBezTo>
                <a:cubicBezTo>
                  <a:pt x="130" y="294"/>
                  <a:pt x="130" y="294"/>
                  <a:pt x="130" y="294"/>
                </a:cubicBezTo>
                <a:cubicBezTo>
                  <a:pt x="117" y="316"/>
                  <a:pt x="117" y="316"/>
                  <a:pt x="117" y="316"/>
                </a:cubicBezTo>
                <a:cubicBezTo>
                  <a:pt x="116" y="316"/>
                  <a:pt x="116" y="316"/>
                  <a:pt x="116" y="317"/>
                </a:cubicBezTo>
                <a:cubicBezTo>
                  <a:pt x="86" y="324"/>
                  <a:pt x="86" y="324"/>
                  <a:pt x="86" y="324"/>
                </a:cubicBezTo>
                <a:cubicBezTo>
                  <a:pt x="83" y="324"/>
                  <a:pt x="81" y="328"/>
                  <a:pt x="82" y="331"/>
                </a:cubicBezTo>
                <a:cubicBezTo>
                  <a:pt x="83" y="333"/>
                  <a:pt x="85" y="335"/>
                  <a:pt x="88" y="335"/>
                </a:cubicBezTo>
                <a:cubicBezTo>
                  <a:pt x="88" y="335"/>
                  <a:pt x="89" y="335"/>
                  <a:pt x="89" y="335"/>
                </a:cubicBezTo>
                <a:cubicBezTo>
                  <a:pt x="107" y="331"/>
                  <a:pt x="107" y="331"/>
                  <a:pt x="107" y="331"/>
                </a:cubicBezTo>
                <a:cubicBezTo>
                  <a:pt x="94" y="352"/>
                  <a:pt x="94" y="352"/>
                  <a:pt x="94" y="352"/>
                </a:cubicBezTo>
                <a:cubicBezTo>
                  <a:pt x="93" y="355"/>
                  <a:pt x="93" y="359"/>
                  <a:pt x="96" y="360"/>
                </a:cubicBezTo>
                <a:cubicBezTo>
                  <a:pt x="97" y="361"/>
                  <a:pt x="98" y="361"/>
                  <a:pt x="99" y="361"/>
                </a:cubicBezTo>
                <a:cubicBezTo>
                  <a:pt x="101" y="361"/>
                  <a:pt x="103" y="360"/>
                  <a:pt x="104" y="358"/>
                </a:cubicBezTo>
                <a:cubicBezTo>
                  <a:pt x="117" y="337"/>
                  <a:pt x="117" y="337"/>
                  <a:pt x="117" y="337"/>
                </a:cubicBezTo>
                <a:cubicBezTo>
                  <a:pt x="122" y="355"/>
                  <a:pt x="122" y="355"/>
                  <a:pt x="122" y="355"/>
                </a:cubicBezTo>
                <a:cubicBezTo>
                  <a:pt x="122" y="358"/>
                  <a:pt x="125" y="360"/>
                  <a:pt x="128" y="360"/>
                </a:cubicBezTo>
                <a:cubicBezTo>
                  <a:pt x="128" y="360"/>
                  <a:pt x="128" y="359"/>
                  <a:pt x="129" y="359"/>
                </a:cubicBezTo>
                <a:cubicBezTo>
                  <a:pt x="132" y="359"/>
                  <a:pt x="134" y="355"/>
                  <a:pt x="133" y="352"/>
                </a:cubicBezTo>
                <a:cubicBezTo>
                  <a:pt x="126" y="323"/>
                  <a:pt x="126" y="323"/>
                  <a:pt x="126" y="323"/>
                </a:cubicBezTo>
                <a:cubicBezTo>
                  <a:pt x="126" y="323"/>
                  <a:pt x="126" y="322"/>
                  <a:pt x="127" y="322"/>
                </a:cubicBezTo>
                <a:cubicBezTo>
                  <a:pt x="140" y="300"/>
                  <a:pt x="140" y="300"/>
                  <a:pt x="140" y="300"/>
                </a:cubicBezTo>
                <a:cubicBezTo>
                  <a:pt x="156" y="369"/>
                  <a:pt x="156" y="369"/>
                  <a:pt x="156" y="369"/>
                </a:cubicBezTo>
                <a:cubicBezTo>
                  <a:pt x="157" y="372"/>
                  <a:pt x="159" y="374"/>
                  <a:pt x="162" y="374"/>
                </a:cubicBezTo>
                <a:cubicBezTo>
                  <a:pt x="163" y="374"/>
                  <a:pt x="163" y="373"/>
                  <a:pt x="164" y="373"/>
                </a:cubicBezTo>
                <a:cubicBezTo>
                  <a:pt x="167" y="373"/>
                  <a:pt x="169" y="369"/>
                  <a:pt x="168" y="366"/>
                </a:cubicBezTo>
                <a:cubicBezTo>
                  <a:pt x="149" y="286"/>
                  <a:pt x="149" y="286"/>
                  <a:pt x="149" y="286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94" y="259"/>
                  <a:pt x="194" y="259"/>
                  <a:pt x="194" y="259"/>
                </a:cubicBezTo>
                <a:cubicBezTo>
                  <a:pt x="179" y="271"/>
                  <a:pt x="179" y="271"/>
                  <a:pt x="179" y="271"/>
                </a:cubicBezTo>
                <a:cubicBezTo>
                  <a:pt x="177" y="273"/>
                  <a:pt x="176" y="277"/>
                  <a:pt x="178" y="279"/>
                </a:cubicBezTo>
                <a:cubicBezTo>
                  <a:pt x="179" y="281"/>
                  <a:pt x="181" y="281"/>
                  <a:pt x="183" y="281"/>
                </a:cubicBezTo>
                <a:cubicBezTo>
                  <a:pt x="184" y="281"/>
                  <a:pt x="185" y="281"/>
                  <a:pt x="186" y="280"/>
                </a:cubicBezTo>
                <a:cubicBezTo>
                  <a:pt x="194" y="274"/>
                  <a:pt x="194" y="274"/>
                  <a:pt x="194" y="274"/>
                </a:cubicBezTo>
                <a:cubicBezTo>
                  <a:pt x="193" y="291"/>
                  <a:pt x="193" y="291"/>
                  <a:pt x="193" y="291"/>
                </a:cubicBezTo>
                <a:cubicBezTo>
                  <a:pt x="193" y="294"/>
                  <a:pt x="196" y="297"/>
                  <a:pt x="199" y="297"/>
                </a:cubicBezTo>
                <a:cubicBezTo>
                  <a:pt x="199" y="297"/>
                  <a:pt x="199" y="297"/>
                  <a:pt x="199" y="297"/>
                </a:cubicBezTo>
                <a:cubicBezTo>
                  <a:pt x="202" y="297"/>
                  <a:pt x="205" y="295"/>
                  <a:pt x="205" y="291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13" y="278"/>
                  <a:pt x="213" y="278"/>
                  <a:pt x="213" y="278"/>
                </a:cubicBezTo>
                <a:cubicBezTo>
                  <a:pt x="214" y="279"/>
                  <a:pt x="215" y="279"/>
                  <a:pt x="217" y="279"/>
                </a:cubicBezTo>
                <a:cubicBezTo>
                  <a:pt x="218" y="279"/>
                  <a:pt x="220" y="279"/>
                  <a:pt x="221" y="277"/>
                </a:cubicBezTo>
                <a:cubicBezTo>
                  <a:pt x="223" y="274"/>
                  <a:pt x="223" y="271"/>
                  <a:pt x="220" y="269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07" y="210"/>
                  <a:pt x="207" y="210"/>
                  <a:pt x="207" y="210"/>
                </a:cubicBezTo>
                <a:cubicBezTo>
                  <a:pt x="250" y="289"/>
                  <a:pt x="250" y="289"/>
                  <a:pt x="250" y="289"/>
                </a:cubicBezTo>
                <a:cubicBezTo>
                  <a:pt x="227" y="368"/>
                  <a:pt x="227" y="368"/>
                  <a:pt x="227" y="368"/>
                </a:cubicBezTo>
                <a:cubicBezTo>
                  <a:pt x="226" y="371"/>
                  <a:pt x="227" y="374"/>
                  <a:pt x="231" y="375"/>
                </a:cubicBezTo>
                <a:cubicBezTo>
                  <a:pt x="231" y="375"/>
                  <a:pt x="232" y="375"/>
                  <a:pt x="232" y="375"/>
                </a:cubicBezTo>
                <a:cubicBezTo>
                  <a:pt x="235" y="375"/>
                  <a:pt x="237" y="374"/>
                  <a:pt x="238" y="371"/>
                </a:cubicBezTo>
                <a:cubicBezTo>
                  <a:pt x="258" y="303"/>
                  <a:pt x="258" y="303"/>
                  <a:pt x="258" y="303"/>
                </a:cubicBezTo>
                <a:cubicBezTo>
                  <a:pt x="270" y="326"/>
                  <a:pt x="270" y="326"/>
                  <a:pt x="270" y="326"/>
                </a:cubicBezTo>
                <a:cubicBezTo>
                  <a:pt x="270" y="326"/>
                  <a:pt x="270" y="327"/>
                  <a:pt x="270" y="327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1" y="359"/>
                  <a:pt x="263" y="362"/>
                  <a:pt x="266" y="363"/>
                </a:cubicBezTo>
                <a:cubicBezTo>
                  <a:pt x="266" y="363"/>
                  <a:pt x="267" y="363"/>
                  <a:pt x="268" y="363"/>
                </a:cubicBezTo>
                <a:cubicBezTo>
                  <a:pt x="270" y="363"/>
                  <a:pt x="272" y="362"/>
                  <a:pt x="273" y="359"/>
                </a:cubicBezTo>
                <a:cubicBezTo>
                  <a:pt x="278" y="341"/>
                  <a:pt x="278" y="341"/>
                  <a:pt x="278" y="341"/>
                </a:cubicBezTo>
                <a:cubicBezTo>
                  <a:pt x="291" y="363"/>
                  <a:pt x="291" y="363"/>
                  <a:pt x="291" y="363"/>
                </a:cubicBezTo>
                <a:cubicBezTo>
                  <a:pt x="292" y="365"/>
                  <a:pt x="294" y="366"/>
                  <a:pt x="296" y="366"/>
                </a:cubicBezTo>
                <a:cubicBezTo>
                  <a:pt x="297" y="366"/>
                  <a:pt x="298" y="366"/>
                  <a:pt x="298" y="366"/>
                </a:cubicBezTo>
                <a:cubicBezTo>
                  <a:pt x="301" y="364"/>
                  <a:pt x="302" y="360"/>
                  <a:pt x="301" y="358"/>
                </a:cubicBezTo>
                <a:cubicBezTo>
                  <a:pt x="289" y="335"/>
                  <a:pt x="289" y="335"/>
                  <a:pt x="289" y="335"/>
                </a:cubicBezTo>
                <a:cubicBezTo>
                  <a:pt x="307" y="341"/>
                  <a:pt x="307" y="341"/>
                  <a:pt x="307" y="341"/>
                </a:cubicBezTo>
                <a:cubicBezTo>
                  <a:pt x="307" y="341"/>
                  <a:pt x="308" y="341"/>
                  <a:pt x="308" y="341"/>
                </a:cubicBezTo>
                <a:cubicBezTo>
                  <a:pt x="311" y="341"/>
                  <a:pt x="313" y="339"/>
                  <a:pt x="314" y="337"/>
                </a:cubicBezTo>
                <a:cubicBezTo>
                  <a:pt x="315" y="334"/>
                  <a:pt x="313" y="330"/>
                  <a:pt x="310" y="330"/>
                </a:cubicBezTo>
                <a:cubicBezTo>
                  <a:pt x="281" y="321"/>
                  <a:pt x="281" y="321"/>
                  <a:pt x="281" y="321"/>
                </a:cubicBezTo>
                <a:cubicBezTo>
                  <a:pt x="281" y="321"/>
                  <a:pt x="281" y="320"/>
                  <a:pt x="280" y="320"/>
                </a:cubicBezTo>
                <a:cubicBezTo>
                  <a:pt x="268" y="298"/>
                  <a:pt x="268" y="298"/>
                  <a:pt x="268" y="298"/>
                </a:cubicBezTo>
                <a:cubicBezTo>
                  <a:pt x="336" y="318"/>
                  <a:pt x="336" y="318"/>
                  <a:pt x="336" y="318"/>
                </a:cubicBezTo>
                <a:cubicBezTo>
                  <a:pt x="337" y="318"/>
                  <a:pt x="337" y="318"/>
                  <a:pt x="338" y="318"/>
                </a:cubicBezTo>
                <a:cubicBezTo>
                  <a:pt x="340" y="318"/>
                  <a:pt x="343" y="316"/>
                  <a:pt x="344" y="314"/>
                </a:cubicBezTo>
                <a:cubicBezTo>
                  <a:pt x="344" y="311"/>
                  <a:pt x="343" y="307"/>
                  <a:pt x="340" y="307"/>
                </a:cubicBezTo>
                <a:cubicBezTo>
                  <a:pt x="260" y="283"/>
                  <a:pt x="260" y="283"/>
                  <a:pt x="260" y="283"/>
                </a:cubicBezTo>
                <a:cubicBezTo>
                  <a:pt x="217" y="204"/>
                  <a:pt x="217" y="204"/>
                  <a:pt x="217" y="204"/>
                </a:cubicBezTo>
                <a:cubicBezTo>
                  <a:pt x="260" y="230"/>
                  <a:pt x="260" y="230"/>
                  <a:pt x="260" y="230"/>
                </a:cubicBezTo>
                <a:cubicBezTo>
                  <a:pt x="263" y="249"/>
                  <a:pt x="263" y="249"/>
                  <a:pt x="263" y="249"/>
                </a:cubicBezTo>
                <a:cubicBezTo>
                  <a:pt x="263" y="252"/>
                  <a:pt x="265" y="254"/>
                  <a:pt x="268" y="254"/>
                </a:cubicBezTo>
                <a:cubicBezTo>
                  <a:pt x="269" y="254"/>
                  <a:pt x="269" y="254"/>
                  <a:pt x="269" y="254"/>
                </a:cubicBezTo>
                <a:cubicBezTo>
                  <a:pt x="272" y="254"/>
                  <a:pt x="275" y="251"/>
                  <a:pt x="274" y="247"/>
                </a:cubicBezTo>
                <a:cubicBezTo>
                  <a:pt x="273" y="238"/>
                  <a:pt x="273" y="238"/>
                  <a:pt x="273" y="238"/>
                </a:cubicBezTo>
                <a:cubicBezTo>
                  <a:pt x="287" y="247"/>
                  <a:pt x="287" y="247"/>
                  <a:pt x="287" y="247"/>
                </a:cubicBezTo>
                <a:cubicBezTo>
                  <a:pt x="288" y="247"/>
                  <a:pt x="289" y="248"/>
                  <a:pt x="290" y="248"/>
                </a:cubicBezTo>
                <a:cubicBezTo>
                  <a:pt x="292" y="248"/>
                  <a:pt x="294" y="247"/>
                  <a:pt x="295" y="245"/>
                </a:cubicBezTo>
                <a:cubicBezTo>
                  <a:pt x="297" y="242"/>
                  <a:pt x="296" y="239"/>
                  <a:pt x="293" y="237"/>
                </a:cubicBezTo>
                <a:cubicBezTo>
                  <a:pt x="277" y="227"/>
                  <a:pt x="277" y="227"/>
                  <a:pt x="277" y="227"/>
                </a:cubicBezTo>
                <a:cubicBezTo>
                  <a:pt x="286" y="223"/>
                  <a:pt x="286" y="223"/>
                  <a:pt x="286" y="223"/>
                </a:cubicBezTo>
                <a:cubicBezTo>
                  <a:pt x="289" y="222"/>
                  <a:pt x="290" y="218"/>
                  <a:pt x="289" y="215"/>
                </a:cubicBezTo>
                <a:cubicBezTo>
                  <a:pt x="288" y="213"/>
                  <a:pt x="286" y="212"/>
                  <a:pt x="284" y="212"/>
                </a:cubicBezTo>
                <a:cubicBezTo>
                  <a:pt x="283" y="212"/>
                  <a:pt x="282" y="212"/>
                  <a:pt x="281" y="213"/>
                </a:cubicBezTo>
                <a:cubicBezTo>
                  <a:pt x="265" y="220"/>
                  <a:pt x="265" y="220"/>
                  <a:pt x="265" y="220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313" y="196"/>
                  <a:pt x="313" y="196"/>
                  <a:pt x="313" y="196"/>
                </a:cubicBezTo>
                <a:cubicBezTo>
                  <a:pt x="370" y="256"/>
                  <a:pt x="370" y="256"/>
                  <a:pt x="370" y="256"/>
                </a:cubicBezTo>
                <a:cubicBezTo>
                  <a:pt x="371" y="258"/>
                  <a:pt x="373" y="258"/>
                  <a:pt x="375" y="258"/>
                </a:cubicBezTo>
                <a:cubicBezTo>
                  <a:pt x="376" y="258"/>
                  <a:pt x="377" y="258"/>
                  <a:pt x="379" y="257"/>
                </a:cubicBezTo>
                <a:cubicBezTo>
                  <a:pt x="381" y="254"/>
                  <a:pt x="381" y="251"/>
                  <a:pt x="379" y="248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56" y="198"/>
                  <a:pt x="356" y="198"/>
                  <a:pt x="356" y="198"/>
                </a:cubicBezTo>
                <a:cubicBezTo>
                  <a:pt x="356" y="198"/>
                  <a:pt x="356" y="198"/>
                  <a:pt x="357" y="198"/>
                </a:cubicBezTo>
                <a:cubicBezTo>
                  <a:pt x="377" y="220"/>
                  <a:pt x="377" y="220"/>
                  <a:pt x="377" y="220"/>
                </a:cubicBezTo>
                <a:cubicBezTo>
                  <a:pt x="379" y="221"/>
                  <a:pt x="380" y="222"/>
                  <a:pt x="382" y="222"/>
                </a:cubicBezTo>
                <a:cubicBezTo>
                  <a:pt x="383" y="222"/>
                  <a:pt x="385" y="221"/>
                  <a:pt x="386" y="220"/>
                </a:cubicBezTo>
                <a:cubicBezTo>
                  <a:pt x="388" y="218"/>
                  <a:pt x="388" y="214"/>
                  <a:pt x="386" y="212"/>
                </a:cubicBezTo>
                <a:cubicBezTo>
                  <a:pt x="373" y="198"/>
                  <a:pt x="373" y="198"/>
                  <a:pt x="373" y="198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402" y="199"/>
                  <a:pt x="404" y="196"/>
                  <a:pt x="404" y="193"/>
                </a:cubicBezTo>
                <a:cubicBezTo>
                  <a:pt x="404" y="190"/>
                  <a:pt x="402" y="187"/>
                  <a:pt x="399" y="187"/>
                </a:cubicBezTo>
                <a:cubicBezTo>
                  <a:pt x="373" y="186"/>
                  <a:pt x="373" y="186"/>
                  <a:pt x="373" y="186"/>
                </a:cubicBezTo>
                <a:cubicBezTo>
                  <a:pt x="387" y="173"/>
                  <a:pt x="387" y="173"/>
                  <a:pt x="387" y="173"/>
                </a:cubicBezTo>
                <a:cubicBezTo>
                  <a:pt x="389" y="171"/>
                  <a:pt x="389" y="167"/>
                  <a:pt x="387" y="165"/>
                </a:cubicBezTo>
                <a:cubicBezTo>
                  <a:pt x="386" y="164"/>
                  <a:pt x="384" y="163"/>
                  <a:pt x="383" y="163"/>
                </a:cubicBezTo>
                <a:cubicBezTo>
                  <a:pt x="381" y="163"/>
                  <a:pt x="380" y="164"/>
                  <a:pt x="379" y="165"/>
                </a:cubicBezTo>
                <a:cubicBezTo>
                  <a:pt x="357" y="185"/>
                  <a:pt x="357" y="185"/>
                  <a:pt x="357" y="185"/>
                </a:cubicBezTo>
                <a:cubicBezTo>
                  <a:pt x="357" y="186"/>
                  <a:pt x="356" y="186"/>
                  <a:pt x="356" y="186"/>
                </a:cubicBezTo>
                <a:cubicBezTo>
                  <a:pt x="330" y="185"/>
                  <a:pt x="330" y="185"/>
                  <a:pt x="330" y="185"/>
                </a:cubicBezTo>
                <a:cubicBezTo>
                  <a:pt x="382" y="136"/>
                  <a:pt x="382" y="136"/>
                  <a:pt x="382" y="136"/>
                </a:cubicBezTo>
                <a:cubicBezTo>
                  <a:pt x="384" y="134"/>
                  <a:pt x="384" y="130"/>
                  <a:pt x="382" y="128"/>
                </a:cubicBezTo>
                <a:cubicBezTo>
                  <a:pt x="381" y="127"/>
                  <a:pt x="379" y="126"/>
                  <a:pt x="378" y="126"/>
                </a:cubicBezTo>
                <a:cubicBezTo>
                  <a:pt x="376" y="126"/>
                  <a:pt x="375" y="127"/>
                  <a:pt x="374" y="128"/>
                </a:cubicBezTo>
                <a:cubicBezTo>
                  <a:pt x="314" y="185"/>
                  <a:pt x="314" y="185"/>
                  <a:pt x="314" y="185"/>
                </a:cubicBezTo>
                <a:cubicBezTo>
                  <a:pt x="224" y="182"/>
                  <a:pt x="224" y="182"/>
                  <a:pt x="224" y="182"/>
                </a:cubicBezTo>
                <a:cubicBezTo>
                  <a:pt x="267" y="159"/>
                  <a:pt x="267" y="159"/>
                  <a:pt x="267" y="159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6" y="166"/>
                  <a:pt x="287" y="166"/>
                  <a:pt x="288" y="166"/>
                </a:cubicBezTo>
                <a:cubicBezTo>
                  <a:pt x="290" y="166"/>
                  <a:pt x="292" y="165"/>
                  <a:pt x="293" y="163"/>
                </a:cubicBezTo>
                <a:cubicBezTo>
                  <a:pt x="294" y="160"/>
                  <a:pt x="293" y="156"/>
                  <a:pt x="290" y="155"/>
                </a:cubicBezTo>
                <a:cubicBezTo>
                  <a:pt x="281" y="152"/>
                  <a:pt x="281" y="152"/>
                  <a:pt x="281" y="152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9" y="142"/>
                  <a:pt x="300" y="138"/>
                  <a:pt x="298" y="135"/>
                </a:cubicBezTo>
                <a:cubicBezTo>
                  <a:pt x="297" y="134"/>
                  <a:pt x="295" y="132"/>
                  <a:pt x="293" y="132"/>
                </a:cubicBezTo>
                <a:cubicBezTo>
                  <a:pt x="292" y="132"/>
                  <a:pt x="291" y="133"/>
                  <a:pt x="290" y="133"/>
                </a:cubicBezTo>
                <a:cubicBezTo>
                  <a:pt x="274" y="142"/>
                  <a:pt x="274" y="142"/>
                  <a:pt x="274" y="142"/>
                </a:cubicBezTo>
                <a:cubicBezTo>
                  <a:pt x="275" y="133"/>
                  <a:pt x="275" y="133"/>
                  <a:pt x="275" y="133"/>
                </a:cubicBezTo>
                <a:cubicBezTo>
                  <a:pt x="275" y="129"/>
                  <a:pt x="273" y="126"/>
                  <a:pt x="270" y="126"/>
                </a:cubicBezTo>
                <a:cubicBezTo>
                  <a:pt x="269" y="126"/>
                  <a:pt x="269" y="126"/>
                  <a:pt x="269" y="126"/>
                </a:cubicBezTo>
                <a:cubicBezTo>
                  <a:pt x="266" y="126"/>
                  <a:pt x="263" y="128"/>
                  <a:pt x="263" y="131"/>
                </a:cubicBezTo>
                <a:cubicBezTo>
                  <a:pt x="261" y="149"/>
                  <a:pt x="261" y="149"/>
                  <a:pt x="261" y="149"/>
                </a:cubicBezTo>
                <a:cubicBezTo>
                  <a:pt x="218" y="172"/>
                  <a:pt x="218" y="172"/>
                  <a:pt x="218" y="172"/>
                </a:cubicBezTo>
                <a:cubicBezTo>
                  <a:pt x="265" y="95"/>
                  <a:pt x="265" y="95"/>
                  <a:pt x="265" y="95"/>
                </a:cubicBezTo>
                <a:cubicBezTo>
                  <a:pt x="346" y="76"/>
                  <a:pt x="346" y="76"/>
                  <a:pt x="346" y="76"/>
                </a:cubicBezTo>
                <a:cubicBezTo>
                  <a:pt x="349" y="75"/>
                  <a:pt x="351" y="72"/>
                  <a:pt x="350" y="69"/>
                </a:cubicBezTo>
                <a:cubicBezTo>
                  <a:pt x="349" y="66"/>
                  <a:pt x="347" y="65"/>
                  <a:pt x="344" y="65"/>
                </a:cubicBezTo>
                <a:cubicBezTo>
                  <a:pt x="344" y="65"/>
                  <a:pt x="343" y="65"/>
                  <a:pt x="343" y="65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288" y="59"/>
                  <a:pt x="288" y="59"/>
                  <a:pt x="288" y="59"/>
                </a:cubicBezTo>
                <a:cubicBezTo>
                  <a:pt x="317" y="52"/>
                  <a:pt x="317" y="52"/>
                  <a:pt x="317" y="52"/>
                </a:cubicBezTo>
                <a:cubicBezTo>
                  <a:pt x="321" y="51"/>
                  <a:pt x="322" y="48"/>
                  <a:pt x="322" y="45"/>
                </a:cubicBezTo>
                <a:cubicBezTo>
                  <a:pt x="321" y="42"/>
                  <a:pt x="319" y="40"/>
                  <a:pt x="316" y="40"/>
                </a:cubicBezTo>
                <a:cubicBezTo>
                  <a:pt x="316" y="40"/>
                  <a:pt x="315" y="40"/>
                  <a:pt x="315" y="40"/>
                </a:cubicBezTo>
                <a:cubicBezTo>
                  <a:pt x="296" y="45"/>
                  <a:pt x="296" y="45"/>
                  <a:pt x="296" y="45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1" y="20"/>
                  <a:pt x="310" y="17"/>
                  <a:pt x="308" y="15"/>
                </a:cubicBezTo>
                <a:cubicBezTo>
                  <a:pt x="307" y="15"/>
                  <a:pt x="306" y="14"/>
                  <a:pt x="305" y="14"/>
                </a:cubicBezTo>
                <a:cubicBezTo>
                  <a:pt x="303" y="14"/>
                  <a:pt x="301" y="15"/>
                  <a:pt x="300" y="17"/>
                </a:cubicBezTo>
                <a:cubicBezTo>
                  <a:pt x="286" y="39"/>
                  <a:pt x="286" y="39"/>
                  <a:pt x="286" y="39"/>
                </a:cubicBezTo>
                <a:cubicBezTo>
                  <a:pt x="282" y="20"/>
                  <a:pt x="282" y="20"/>
                  <a:pt x="282" y="20"/>
                </a:cubicBezTo>
                <a:cubicBezTo>
                  <a:pt x="281" y="18"/>
                  <a:pt x="279" y="16"/>
                  <a:pt x="276" y="16"/>
                </a:cubicBezTo>
                <a:cubicBezTo>
                  <a:pt x="276" y="16"/>
                  <a:pt x="275" y="16"/>
                  <a:pt x="275" y="16"/>
                </a:cubicBezTo>
                <a:cubicBezTo>
                  <a:pt x="272" y="17"/>
                  <a:pt x="270" y="20"/>
                  <a:pt x="271" y="23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7" y="53"/>
                  <a:pt x="277" y="53"/>
                  <a:pt x="277" y="53"/>
                </a:cubicBezTo>
                <a:cubicBezTo>
                  <a:pt x="264" y="75"/>
                  <a:pt x="264" y="75"/>
                  <a:pt x="264" y="75"/>
                </a:cubicBezTo>
                <a:cubicBezTo>
                  <a:pt x="247" y="6"/>
                  <a:pt x="247" y="6"/>
                  <a:pt x="247" y="6"/>
                </a:cubicBezTo>
                <a:cubicBezTo>
                  <a:pt x="247" y="4"/>
                  <a:pt x="244" y="2"/>
                  <a:pt x="242" y="2"/>
                </a:cubicBezTo>
                <a:cubicBezTo>
                  <a:pt x="241" y="2"/>
                  <a:pt x="241" y="2"/>
                  <a:pt x="240" y="2"/>
                </a:cubicBezTo>
                <a:cubicBezTo>
                  <a:pt x="237" y="3"/>
                  <a:pt x="235" y="6"/>
                  <a:pt x="236" y="9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08" y="166"/>
                  <a:pt x="208" y="166"/>
                  <a:pt x="208" y="166"/>
                </a:cubicBezTo>
                <a:cubicBezTo>
                  <a:pt x="210" y="117"/>
                  <a:pt x="210" y="117"/>
                  <a:pt x="210" y="117"/>
                </a:cubicBezTo>
                <a:cubicBezTo>
                  <a:pt x="225" y="105"/>
                  <a:pt x="225" y="105"/>
                  <a:pt x="225" y="105"/>
                </a:cubicBezTo>
                <a:cubicBezTo>
                  <a:pt x="227" y="103"/>
                  <a:pt x="228" y="99"/>
                  <a:pt x="226" y="96"/>
                </a:cubicBezTo>
                <a:cubicBezTo>
                  <a:pt x="225" y="95"/>
                  <a:pt x="223" y="94"/>
                  <a:pt x="221" y="94"/>
                </a:cubicBezTo>
                <a:cubicBezTo>
                  <a:pt x="220" y="94"/>
                  <a:pt x="219" y="95"/>
                  <a:pt x="217" y="95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84"/>
                  <a:pt x="210" y="84"/>
                  <a:pt x="210" y="84"/>
                </a:cubicBezTo>
                <a:cubicBezTo>
                  <a:pt x="211" y="81"/>
                  <a:pt x="208" y="78"/>
                  <a:pt x="205" y="78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201" y="78"/>
                  <a:pt x="199" y="81"/>
                  <a:pt x="199" y="84"/>
                </a:cubicBezTo>
                <a:cubicBezTo>
                  <a:pt x="198" y="103"/>
                  <a:pt x="198" y="103"/>
                  <a:pt x="198" y="103"/>
                </a:cubicBezTo>
                <a:cubicBezTo>
                  <a:pt x="191" y="97"/>
                  <a:pt x="191" y="97"/>
                  <a:pt x="191" y="97"/>
                </a:cubicBezTo>
                <a:cubicBezTo>
                  <a:pt x="190" y="96"/>
                  <a:pt x="188" y="96"/>
                  <a:pt x="187" y="96"/>
                </a:cubicBezTo>
                <a:cubicBezTo>
                  <a:pt x="185" y="96"/>
                  <a:pt x="184" y="97"/>
                  <a:pt x="182" y="98"/>
                </a:cubicBezTo>
                <a:cubicBezTo>
                  <a:pt x="181" y="101"/>
                  <a:pt x="181" y="105"/>
                  <a:pt x="184" y="106"/>
                </a:cubicBezTo>
                <a:cubicBezTo>
                  <a:pt x="198" y="117"/>
                  <a:pt x="198" y="117"/>
                  <a:pt x="198" y="117"/>
                </a:cubicBezTo>
                <a:cubicBezTo>
                  <a:pt x="197" y="166"/>
                  <a:pt x="197" y="166"/>
                  <a:pt x="197" y="166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77" y="8"/>
                  <a:pt x="177" y="8"/>
                  <a:pt x="177" y="8"/>
                </a:cubicBezTo>
                <a:cubicBezTo>
                  <a:pt x="178" y="4"/>
                  <a:pt x="176" y="1"/>
                  <a:pt x="173" y="0"/>
                </a:cubicBezTo>
                <a:cubicBezTo>
                  <a:pt x="173" y="0"/>
                  <a:pt x="172" y="0"/>
                  <a:pt x="172" y="0"/>
                </a:cubicBezTo>
              </a:path>
            </a:pathLst>
          </a:custGeom>
          <a:solidFill>
            <a:srgbClr val="FFFFFF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295" name="组合 33"/>
          <p:cNvGrpSpPr>
            <a:grpSpLocks/>
          </p:cNvGrpSpPr>
          <p:nvPr/>
        </p:nvGrpSpPr>
        <p:grpSpPr bwMode="auto">
          <a:xfrm>
            <a:off x="7262813" y="177800"/>
            <a:ext cx="4694237" cy="1679575"/>
            <a:chOff x="0" y="0"/>
            <a:chExt cx="5657712" cy="2026080"/>
          </a:xfrm>
        </p:grpSpPr>
        <p:grpSp>
          <p:nvGrpSpPr>
            <p:cNvPr id="12297" name="组合 34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12299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300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1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2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12298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793776" y="1424529"/>
            <a:ext cx="5034225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服务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端代码目录如图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服务端采用</a:t>
            </a:r>
            <a:r>
              <a:rPr lang="en-US" altLang="zh-CN" sz="2400" dirty="0" err="1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ssm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框架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首先手机端上</a:t>
            </a: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访问路径 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****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2. </a:t>
            </a:r>
            <a:r>
              <a:rPr lang="en-US" altLang="zh-CN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tomcat</a:t>
            </a: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根据</a:t>
            </a:r>
            <a:r>
              <a:rPr lang="en-US" altLang="zh-CN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web.xml</a:t>
            </a: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上的配置信息，拦截到了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****，</a:t>
            </a: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并将其交由</a:t>
            </a:r>
            <a:r>
              <a:rPr lang="en-US" altLang="zh-CN" sz="2400" dirty="0" err="1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DispatcherServlet</a:t>
            </a: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处理。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3. </a:t>
            </a:r>
            <a:r>
              <a:rPr lang="en-US" altLang="zh-CN" sz="2400" dirty="0" err="1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DispatcherServlet</a:t>
            </a:r>
            <a:r>
              <a:rPr lang="en-US" altLang="zh-CN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根据</a:t>
            </a:r>
            <a:r>
              <a:rPr lang="en-US" altLang="zh-CN" sz="2400" dirty="0" err="1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springMVC</a:t>
            </a: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的配置，将这次请求交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由</a:t>
            </a:r>
            <a:r>
              <a:rPr lang="en-US" altLang="zh-CN" sz="2400" dirty="0" err="1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StudentController</a:t>
            </a: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类进行处理</a:t>
            </a: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39" y="909016"/>
            <a:ext cx="2583180" cy="5113020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056" y="1640028"/>
            <a:ext cx="2598645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4144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793776" y="1672123"/>
            <a:ext cx="5034225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4. 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然后调用</a:t>
            </a:r>
            <a:r>
              <a:rPr lang="en-US" altLang="zh-CN" sz="2400" dirty="0" err="1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StudentService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的方法连接到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student.xml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进而对数据库进行访问，进行相应操作，最后向前端返回数据。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5.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前后端数据的交互采用</a:t>
            </a:r>
            <a:r>
              <a:rPr lang="en-US" altLang="zh-CN" sz="2400" dirty="0" err="1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json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格式，便于数据的接收和处理。</a:t>
            </a:r>
            <a:endParaRPr lang="zh-CN" altLang="en-US" sz="2400" dirty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39" y="909016"/>
            <a:ext cx="2583180" cy="5113020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056" y="1640028"/>
            <a:ext cx="2598645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7326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903927" y="1695409"/>
            <a:ext cx="3839139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数据库采用</a:t>
            </a:r>
            <a:r>
              <a:rPr lang="en-US" altLang="zh-CN" sz="2400" dirty="0" err="1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mysql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数据库表结构如图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学生信息表，教师信息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表，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课程表，成绩表，作业表，课程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时间表。</a:t>
            </a:r>
            <a:endParaRPr lang="zh-CN" altLang="en-US" sz="2400" dirty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45" y="1537917"/>
            <a:ext cx="1853355" cy="340938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95" y="1415018"/>
            <a:ext cx="4785775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4024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5"/>
          <p:cNvSpPr txBox="1">
            <a:spLocks noChangeArrowheads="1"/>
          </p:cNvSpPr>
          <p:nvPr/>
        </p:nvSpPr>
        <p:spPr bwMode="auto">
          <a:xfrm>
            <a:off x="3033115" y="3003164"/>
            <a:ext cx="54181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8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一、概述</a:t>
            </a:r>
            <a:endParaRPr lang="zh-CN" altLang="en-US" sz="28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5123" name="文本框 5"/>
          <p:cNvSpPr txBox="1">
            <a:spLocks noChangeArrowheads="1"/>
          </p:cNvSpPr>
          <p:nvPr/>
        </p:nvSpPr>
        <p:spPr bwMode="auto">
          <a:xfrm>
            <a:off x="3698875" y="3789363"/>
            <a:ext cx="54181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8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二、学生端</a:t>
            </a:r>
            <a:endParaRPr lang="zh-CN" altLang="en-US" sz="28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5124" name="文本框 5"/>
          <p:cNvSpPr txBox="1">
            <a:spLocks noChangeArrowheads="1"/>
          </p:cNvSpPr>
          <p:nvPr/>
        </p:nvSpPr>
        <p:spPr bwMode="auto">
          <a:xfrm>
            <a:off x="4391025" y="4667850"/>
            <a:ext cx="54181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8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三、教师端</a:t>
            </a:r>
            <a:endParaRPr lang="zh-CN" altLang="en-US" sz="28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5125" name="文本框 5"/>
          <p:cNvSpPr txBox="1">
            <a:spLocks noChangeArrowheads="1"/>
          </p:cNvSpPr>
          <p:nvPr/>
        </p:nvSpPr>
        <p:spPr bwMode="auto">
          <a:xfrm>
            <a:off x="5087312" y="5546337"/>
            <a:ext cx="5419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8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四、服务器端</a:t>
            </a:r>
            <a:endParaRPr lang="zh-CN" altLang="en-US" sz="28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5126" name="文本框 1"/>
          <p:cNvSpPr txBox="1">
            <a:spLocks noChangeArrowheads="1"/>
          </p:cNvSpPr>
          <p:nvPr/>
        </p:nvSpPr>
        <p:spPr bwMode="auto">
          <a:xfrm>
            <a:off x="2695575" y="1235075"/>
            <a:ext cx="3390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7200" b="1">
                <a:solidFill>
                  <a:schemeClr val="bg1"/>
                </a:solidFill>
                <a:latin typeface="Avanti" pitchFamily="2" charset="0"/>
                <a:cs typeface="Aharoni" pitchFamily="2" charset="-79"/>
              </a:rPr>
              <a:t>ontents</a:t>
            </a:r>
            <a:endParaRPr lang="zh-CN" altLang="en-US" sz="7200" b="1">
              <a:solidFill>
                <a:schemeClr val="bg1"/>
              </a:solidFill>
              <a:latin typeface="Avanti" pitchFamily="2" charset="0"/>
              <a:cs typeface="Aharoni" pitchFamily="2" charset="-79"/>
            </a:endParaRPr>
          </a:p>
        </p:txBody>
      </p:sp>
      <p:sp>
        <p:nvSpPr>
          <p:cNvPr id="5127" name="任意多边形 8"/>
          <p:cNvSpPr>
            <a:spLocks/>
          </p:cNvSpPr>
          <p:nvPr/>
        </p:nvSpPr>
        <p:spPr bwMode="auto">
          <a:xfrm>
            <a:off x="-2454275" y="-39688"/>
            <a:ext cx="6845300" cy="6897688"/>
          </a:xfrm>
          <a:custGeom>
            <a:avLst/>
            <a:gdLst>
              <a:gd name="T0" fmla="*/ 4474239 w 6845300"/>
              <a:gd name="T1" fmla="*/ 1271935 h 6897688"/>
              <a:gd name="T2" fmla="*/ 4205077 w 6845300"/>
              <a:gd name="T3" fmla="*/ 1342677 h 6897688"/>
              <a:gd name="T4" fmla="*/ 4010681 w 6845300"/>
              <a:gd name="T5" fmla="*/ 1535077 h 6897688"/>
              <a:gd name="T6" fmla="*/ 3939461 w 6845300"/>
              <a:gd name="T7" fmla="*/ 1801755 h 6897688"/>
              <a:gd name="T8" fmla="*/ 4010670 w 6845300"/>
              <a:gd name="T9" fmla="*/ 2070722 h 6897688"/>
              <a:gd name="T10" fmla="*/ 4205221 w 6845300"/>
              <a:gd name="T11" fmla="*/ 2264774 h 6897688"/>
              <a:gd name="T12" fmla="*/ 4475640 w 6845300"/>
              <a:gd name="T13" fmla="*/ 2335754 h 6897688"/>
              <a:gd name="T14" fmla="*/ 4839371 w 6845300"/>
              <a:gd name="T15" fmla="*/ 2195316 h 6897688"/>
              <a:gd name="T16" fmla="*/ 4895214 w 6845300"/>
              <a:gd name="T17" fmla="*/ 2136032 h 6897688"/>
              <a:gd name="T18" fmla="*/ 4953213 w 6845300"/>
              <a:gd name="T19" fmla="*/ 2029050 h 6897688"/>
              <a:gd name="T20" fmla="*/ 4820369 w 6845300"/>
              <a:gd name="T21" fmla="*/ 2029050 h 6897688"/>
              <a:gd name="T22" fmla="*/ 4741506 w 6845300"/>
              <a:gd name="T23" fmla="*/ 2116414 h 6897688"/>
              <a:gd name="T24" fmla="*/ 4680232 w 6845300"/>
              <a:gd name="T25" fmla="*/ 2165174 h 6897688"/>
              <a:gd name="T26" fmla="*/ 4479743 w 6845300"/>
              <a:gd name="T27" fmla="*/ 2211939 h 6897688"/>
              <a:gd name="T28" fmla="*/ 4275752 w 6845300"/>
              <a:gd name="T29" fmla="*/ 2156001 h 6897688"/>
              <a:gd name="T30" fmla="*/ 4127597 w 6845300"/>
              <a:gd name="T31" fmla="*/ 2026793 h 6897688"/>
              <a:gd name="T32" fmla="*/ 4068970 w 6845300"/>
              <a:gd name="T33" fmla="*/ 1801755 h 6897688"/>
              <a:gd name="T34" fmla="*/ 4124423 w 6845300"/>
              <a:gd name="T35" fmla="*/ 1600359 h 6897688"/>
              <a:gd name="T36" fmla="*/ 4274123 w 6845300"/>
              <a:gd name="T37" fmla="*/ 1451499 h 6897688"/>
              <a:gd name="T38" fmla="*/ 4475562 w 6845300"/>
              <a:gd name="T39" fmla="*/ 1395751 h 6897688"/>
              <a:gd name="T40" fmla="*/ 4611175 w 6845300"/>
              <a:gd name="T41" fmla="*/ 1418099 h 6897688"/>
              <a:gd name="T42" fmla="*/ 4734835 w 6845300"/>
              <a:gd name="T43" fmla="*/ 1484599 h 6897688"/>
              <a:gd name="T44" fmla="*/ 4816411 w 6845300"/>
              <a:gd name="T45" fmla="*/ 1572936 h 6897688"/>
              <a:gd name="T46" fmla="*/ 4950423 w 6845300"/>
              <a:gd name="T47" fmla="*/ 1572936 h 6897688"/>
              <a:gd name="T48" fmla="*/ 4901568 w 6845300"/>
              <a:gd name="T49" fmla="*/ 1475226 h 6897688"/>
              <a:gd name="T50" fmla="*/ 4767167 w 6845300"/>
              <a:gd name="T51" fmla="*/ 1355257 h 6897688"/>
              <a:gd name="T52" fmla="*/ 4474239 w 6845300"/>
              <a:gd name="T53" fmla="*/ 1271935 h 6897688"/>
              <a:gd name="T54" fmla="*/ 2374977 w 6845300"/>
              <a:gd name="T55" fmla="*/ 0 h 6897688"/>
              <a:gd name="T56" fmla="*/ 4470323 w 6845300"/>
              <a:gd name="T57" fmla="*/ 0 h 6897688"/>
              <a:gd name="T58" fmla="*/ 6845300 w 6845300"/>
              <a:gd name="T59" fmla="*/ 6897688 h 6897688"/>
              <a:gd name="T60" fmla="*/ 0 w 6845300"/>
              <a:gd name="T61" fmla="*/ 6897688 h 6897688"/>
              <a:gd name="T62" fmla="*/ 2374977 w 6845300"/>
              <a:gd name="T63" fmla="*/ 0 h 689768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845300" h="6897688">
                <a:moveTo>
                  <a:pt x="4474239" y="1271935"/>
                </a:moveTo>
                <a:cubicBezTo>
                  <a:pt x="4376915" y="1271935"/>
                  <a:pt x="4287194" y="1295516"/>
                  <a:pt x="4205077" y="1342677"/>
                </a:cubicBezTo>
                <a:cubicBezTo>
                  <a:pt x="4122959" y="1389838"/>
                  <a:pt x="4058161" y="1453971"/>
                  <a:pt x="4010681" y="1535077"/>
                </a:cubicBezTo>
                <a:cubicBezTo>
                  <a:pt x="3963201" y="1616183"/>
                  <a:pt x="3939461" y="1705075"/>
                  <a:pt x="3939461" y="1801755"/>
                </a:cubicBezTo>
                <a:cubicBezTo>
                  <a:pt x="3939461" y="1899019"/>
                  <a:pt x="3963197" y="1988675"/>
                  <a:pt x="4010670" y="2070722"/>
                </a:cubicBezTo>
                <a:cubicBezTo>
                  <a:pt x="4058142" y="2152770"/>
                  <a:pt x="4122993" y="2217453"/>
                  <a:pt x="4205221" y="2264774"/>
                </a:cubicBezTo>
                <a:cubicBezTo>
                  <a:pt x="4287450" y="2312094"/>
                  <a:pt x="4377590" y="2335754"/>
                  <a:pt x="4475640" y="2335754"/>
                </a:cubicBezTo>
                <a:cubicBezTo>
                  <a:pt x="4610174" y="2335754"/>
                  <a:pt x="4731418" y="2288942"/>
                  <a:pt x="4839371" y="2195316"/>
                </a:cubicBezTo>
                <a:cubicBezTo>
                  <a:pt x="4860770" y="2175585"/>
                  <a:pt x="4879385" y="2155823"/>
                  <a:pt x="4895214" y="2136032"/>
                </a:cubicBezTo>
                <a:cubicBezTo>
                  <a:pt x="4911043" y="2116241"/>
                  <a:pt x="4930376" y="2080581"/>
                  <a:pt x="4953213" y="2029050"/>
                </a:cubicBezTo>
                <a:lnTo>
                  <a:pt x="4820369" y="2029050"/>
                </a:lnTo>
                <a:cubicBezTo>
                  <a:pt x="4787666" y="2070322"/>
                  <a:pt x="4761378" y="2099443"/>
                  <a:pt x="4741506" y="2116414"/>
                </a:cubicBezTo>
                <a:cubicBezTo>
                  <a:pt x="4721633" y="2133384"/>
                  <a:pt x="4701209" y="2149638"/>
                  <a:pt x="4680232" y="2165174"/>
                </a:cubicBezTo>
                <a:cubicBezTo>
                  <a:pt x="4609459" y="2196350"/>
                  <a:pt x="4542629" y="2211939"/>
                  <a:pt x="4479743" y="2211939"/>
                </a:cubicBezTo>
                <a:cubicBezTo>
                  <a:pt x="4407094" y="2211939"/>
                  <a:pt x="4339097" y="2193293"/>
                  <a:pt x="4275752" y="2156001"/>
                </a:cubicBezTo>
                <a:cubicBezTo>
                  <a:pt x="4213021" y="2118799"/>
                  <a:pt x="4163636" y="2075729"/>
                  <a:pt x="4127597" y="2026793"/>
                </a:cubicBezTo>
                <a:cubicBezTo>
                  <a:pt x="4088512" y="1949564"/>
                  <a:pt x="4068970" y="1874551"/>
                  <a:pt x="4068970" y="1801755"/>
                </a:cubicBezTo>
                <a:cubicBezTo>
                  <a:pt x="4068970" y="1729566"/>
                  <a:pt x="4087454" y="1662434"/>
                  <a:pt x="4124423" y="1600359"/>
                </a:cubicBezTo>
                <a:cubicBezTo>
                  <a:pt x="4161392" y="1538285"/>
                  <a:pt x="4211292" y="1488665"/>
                  <a:pt x="4274123" y="1451499"/>
                </a:cubicBezTo>
                <a:cubicBezTo>
                  <a:pt x="4336953" y="1414334"/>
                  <a:pt x="4404100" y="1395751"/>
                  <a:pt x="4475562" y="1395751"/>
                </a:cubicBezTo>
                <a:cubicBezTo>
                  <a:pt x="4521237" y="1395751"/>
                  <a:pt x="4566441" y="1403200"/>
                  <a:pt x="4611175" y="1418099"/>
                </a:cubicBezTo>
                <a:cubicBezTo>
                  <a:pt x="4656094" y="1433369"/>
                  <a:pt x="4697314" y="1455535"/>
                  <a:pt x="4734835" y="1484599"/>
                </a:cubicBezTo>
                <a:cubicBezTo>
                  <a:pt x="4758413" y="1502278"/>
                  <a:pt x="4785606" y="1531723"/>
                  <a:pt x="4816411" y="1572936"/>
                </a:cubicBezTo>
                <a:lnTo>
                  <a:pt x="4950423" y="1572936"/>
                </a:lnTo>
                <a:cubicBezTo>
                  <a:pt x="4934931" y="1528766"/>
                  <a:pt x="4918646" y="1496196"/>
                  <a:pt x="4901568" y="1475226"/>
                </a:cubicBezTo>
                <a:cubicBezTo>
                  <a:pt x="4867271" y="1432413"/>
                  <a:pt x="4822471" y="1392423"/>
                  <a:pt x="4767167" y="1355257"/>
                </a:cubicBezTo>
                <a:cubicBezTo>
                  <a:pt x="4679502" y="1299709"/>
                  <a:pt x="4581859" y="1271935"/>
                  <a:pt x="4474239" y="1271935"/>
                </a:cubicBezTo>
                <a:close/>
                <a:moveTo>
                  <a:pt x="2374977" y="0"/>
                </a:moveTo>
                <a:lnTo>
                  <a:pt x="4470323" y="0"/>
                </a:lnTo>
                <a:lnTo>
                  <a:pt x="6845300" y="6897688"/>
                </a:lnTo>
                <a:lnTo>
                  <a:pt x="0" y="6897688"/>
                </a:lnTo>
                <a:lnTo>
                  <a:pt x="2374977" y="0"/>
                </a:lnTo>
                <a:close/>
              </a:path>
            </a:pathLst>
          </a:custGeom>
          <a:solidFill>
            <a:schemeClr val="bg1">
              <a:alpha val="6588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utoUpdateAnimBg="0"/>
      <p:bldP spid="5123" grpId="0" autoUpdateAnimBg="0"/>
      <p:bldP spid="5124" grpId="0" autoUpdateAnimBg="0"/>
      <p:bldP spid="5125" grpId="0" autoUpdateAnimBg="0"/>
      <p:bldP spid="5126" grpId="0" autoUpdateAnimBg="0"/>
      <p:bldP spid="51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6"/>
          <p:cNvSpPr txBox="1">
            <a:spLocks noChangeArrowheads="1"/>
          </p:cNvSpPr>
          <p:nvPr/>
        </p:nvSpPr>
        <p:spPr bwMode="auto">
          <a:xfrm>
            <a:off x="2038350" y="2760663"/>
            <a:ext cx="90614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5400" b="1">
                <a:solidFill>
                  <a:srgbClr val="FBF7EC"/>
                </a:solidFill>
                <a:latin typeface="Calibri Light" pitchFamily="34" charset="0"/>
                <a:ea typeface="微软雅黑" pitchFamily="34" charset="-122"/>
              </a:rPr>
              <a:t>We believe we can be better.</a:t>
            </a:r>
            <a:endParaRPr lang="zh-CN" altLang="en-US" sz="5400">
              <a:solidFill>
                <a:srgbClr val="FBF7EC"/>
              </a:solidFill>
              <a:latin typeface="Calibri Light" pitchFamily="34" charset="0"/>
              <a:ea typeface="微软雅黑" pitchFamily="34" charset="-122"/>
            </a:endParaRPr>
          </a:p>
        </p:txBody>
      </p:sp>
      <p:sp>
        <p:nvSpPr>
          <p:cNvPr id="20483" name="矩形 17"/>
          <p:cNvSpPr>
            <a:spLocks noChangeArrowheads="1"/>
          </p:cNvSpPr>
          <p:nvPr/>
        </p:nvSpPr>
        <p:spPr bwMode="auto">
          <a:xfrm>
            <a:off x="0" y="1500188"/>
            <a:ext cx="12192000" cy="73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4" name="矩形 18"/>
          <p:cNvSpPr>
            <a:spLocks noChangeArrowheads="1"/>
          </p:cNvSpPr>
          <p:nvPr/>
        </p:nvSpPr>
        <p:spPr bwMode="auto">
          <a:xfrm>
            <a:off x="0" y="4870450"/>
            <a:ext cx="12192000" cy="73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Freeform 123"/>
          <p:cNvSpPr>
            <a:spLocks/>
          </p:cNvSpPr>
          <p:nvPr/>
        </p:nvSpPr>
        <p:spPr bwMode="auto">
          <a:xfrm rot="997413">
            <a:off x="9210675" y="422275"/>
            <a:ext cx="2478088" cy="2301875"/>
          </a:xfrm>
          <a:custGeom>
            <a:avLst/>
            <a:gdLst>
              <a:gd name="T0" fmla="*/ 815806 w 404"/>
              <a:gd name="T1" fmla="*/ 294640 h 375"/>
              <a:gd name="T2" fmla="*/ 766735 w 404"/>
              <a:gd name="T3" fmla="*/ 208703 h 375"/>
              <a:gd name="T4" fmla="*/ 705396 w 404"/>
              <a:gd name="T5" fmla="*/ 245533 h 375"/>
              <a:gd name="T6" fmla="*/ 748334 w 404"/>
              <a:gd name="T7" fmla="*/ 331470 h 375"/>
              <a:gd name="T8" fmla="*/ 368033 w 404"/>
              <a:gd name="T9" fmla="*/ 380577 h 375"/>
              <a:gd name="T10" fmla="*/ 864877 w 404"/>
              <a:gd name="T11" fmla="*/ 773430 h 375"/>
              <a:gd name="T12" fmla="*/ 717664 w 404"/>
              <a:gd name="T13" fmla="*/ 791845 h 375"/>
              <a:gd name="T14" fmla="*/ 723798 w 404"/>
              <a:gd name="T15" fmla="*/ 933027 h 375"/>
              <a:gd name="T16" fmla="*/ 1104099 w 404"/>
              <a:gd name="T17" fmla="*/ 1111038 h 375"/>
              <a:gd name="T18" fmla="*/ 153347 w 404"/>
              <a:gd name="T19" fmla="*/ 779568 h 375"/>
              <a:gd name="T20" fmla="*/ 134945 w 404"/>
              <a:gd name="T21" fmla="*/ 945303 h 375"/>
              <a:gd name="T22" fmla="*/ 30669 w 404"/>
              <a:gd name="T23" fmla="*/ 1086485 h 375"/>
              <a:gd name="T24" fmla="*/ 104276 w 404"/>
              <a:gd name="T25" fmla="*/ 1289050 h 375"/>
              <a:gd name="T26" fmla="*/ 453907 w 404"/>
              <a:gd name="T27" fmla="*/ 1166283 h 375"/>
              <a:gd name="T28" fmla="*/ 552049 w 404"/>
              <a:gd name="T29" fmla="*/ 1172422 h 375"/>
              <a:gd name="T30" fmla="*/ 680861 w 404"/>
              <a:gd name="T31" fmla="*/ 1307465 h 375"/>
              <a:gd name="T32" fmla="*/ 680861 w 404"/>
              <a:gd name="T33" fmla="*/ 1491615 h 375"/>
              <a:gd name="T34" fmla="*/ 828074 w 404"/>
              <a:gd name="T35" fmla="*/ 1528445 h 375"/>
              <a:gd name="T36" fmla="*/ 355765 w 404"/>
              <a:gd name="T37" fmla="*/ 1835362 h 375"/>
              <a:gd name="T38" fmla="*/ 717664 w 404"/>
              <a:gd name="T39" fmla="*/ 1939713 h 375"/>
              <a:gd name="T40" fmla="*/ 545915 w 404"/>
              <a:gd name="T41" fmla="*/ 2056342 h 375"/>
              <a:gd name="T42" fmla="*/ 637924 w 404"/>
              <a:gd name="T43" fmla="*/ 2197523 h 375"/>
              <a:gd name="T44" fmla="*/ 815806 w 404"/>
              <a:gd name="T45" fmla="*/ 2160693 h 375"/>
              <a:gd name="T46" fmla="*/ 993689 w 404"/>
              <a:gd name="T47" fmla="*/ 2295737 h 375"/>
              <a:gd name="T48" fmla="*/ 1189973 w 404"/>
              <a:gd name="T49" fmla="*/ 1589828 h 375"/>
              <a:gd name="T50" fmla="*/ 1189973 w 404"/>
              <a:gd name="T51" fmla="*/ 1681903 h 375"/>
              <a:gd name="T52" fmla="*/ 1263580 w 404"/>
              <a:gd name="T53" fmla="*/ 1675765 h 375"/>
              <a:gd name="T54" fmla="*/ 1263580 w 404"/>
              <a:gd name="T55" fmla="*/ 1589828 h 375"/>
              <a:gd name="T56" fmla="*/ 1423060 w 404"/>
              <a:gd name="T57" fmla="*/ 2301875 h 375"/>
              <a:gd name="T58" fmla="*/ 1607077 w 404"/>
              <a:gd name="T59" fmla="*/ 2185247 h 375"/>
              <a:gd name="T60" fmla="*/ 1784959 w 404"/>
              <a:gd name="T61" fmla="*/ 2228215 h 375"/>
              <a:gd name="T62" fmla="*/ 1883102 w 404"/>
              <a:gd name="T63" fmla="*/ 2093172 h 375"/>
              <a:gd name="T64" fmla="*/ 1717487 w 404"/>
              <a:gd name="T65" fmla="*/ 1964267 h 375"/>
              <a:gd name="T66" fmla="*/ 2085520 w 404"/>
              <a:gd name="T67" fmla="*/ 1884468 h 375"/>
              <a:gd name="T68" fmla="*/ 1643880 w 404"/>
              <a:gd name="T69" fmla="*/ 1559137 h 375"/>
              <a:gd name="T70" fmla="*/ 1778826 w 404"/>
              <a:gd name="T71" fmla="*/ 1522307 h 375"/>
              <a:gd name="T72" fmla="*/ 1772692 w 404"/>
              <a:gd name="T73" fmla="*/ 1319742 h 375"/>
              <a:gd name="T74" fmla="*/ 1919905 w 404"/>
              <a:gd name="T75" fmla="*/ 1203113 h 375"/>
              <a:gd name="T76" fmla="*/ 2024181 w 404"/>
              <a:gd name="T77" fmla="*/ 1209252 h 375"/>
              <a:gd name="T78" fmla="*/ 2367678 w 404"/>
              <a:gd name="T79" fmla="*/ 1350433 h 375"/>
              <a:gd name="T80" fmla="*/ 2478088 w 404"/>
              <a:gd name="T81" fmla="*/ 1184698 h 375"/>
              <a:gd name="T82" fmla="*/ 2349276 w 404"/>
              <a:gd name="T83" fmla="*/ 1000548 h 375"/>
              <a:gd name="T84" fmla="*/ 2343143 w 404"/>
              <a:gd name="T85" fmla="*/ 834813 h 375"/>
              <a:gd name="T86" fmla="*/ 1373989 w 404"/>
              <a:gd name="T87" fmla="*/ 1117177 h 375"/>
              <a:gd name="T88" fmla="*/ 1778826 w 404"/>
              <a:gd name="T89" fmla="*/ 951442 h 375"/>
              <a:gd name="T90" fmla="*/ 1778826 w 404"/>
              <a:gd name="T91" fmla="*/ 816398 h 375"/>
              <a:gd name="T92" fmla="*/ 1613211 w 404"/>
              <a:gd name="T93" fmla="*/ 804122 h 375"/>
              <a:gd name="T94" fmla="*/ 2146858 w 404"/>
              <a:gd name="T95" fmla="*/ 423545 h 375"/>
              <a:gd name="T96" fmla="*/ 1766558 w 404"/>
              <a:gd name="T97" fmla="*/ 362162 h 375"/>
              <a:gd name="T98" fmla="*/ 1815629 w 404"/>
              <a:gd name="T99" fmla="*/ 276225 h 375"/>
              <a:gd name="T100" fmla="*/ 1754290 w 404"/>
              <a:gd name="T101" fmla="*/ 239395 h 375"/>
              <a:gd name="T102" fmla="*/ 1705219 w 404"/>
              <a:gd name="T103" fmla="*/ 319193 h 375"/>
              <a:gd name="T104" fmla="*/ 1472131 w 404"/>
              <a:gd name="T105" fmla="*/ 12277 h 375"/>
              <a:gd name="T106" fmla="*/ 1380123 w 404"/>
              <a:gd name="T107" fmla="*/ 644525 h 375"/>
              <a:gd name="T108" fmla="*/ 1288115 w 404"/>
              <a:gd name="T109" fmla="*/ 515620 h 375"/>
              <a:gd name="T110" fmla="*/ 1171571 w 404"/>
              <a:gd name="T111" fmla="*/ 595418 h 375"/>
              <a:gd name="T112" fmla="*/ 1208375 w 404"/>
              <a:gd name="T113" fmla="*/ 1018963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04" h="375">
                <a:moveTo>
                  <a:pt x="172" y="0"/>
                </a:moveTo>
                <a:cubicBezTo>
                  <a:pt x="169" y="0"/>
                  <a:pt x="167" y="2"/>
                  <a:pt x="166" y="4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34" y="49"/>
                  <a:pt x="134" y="49"/>
                  <a:pt x="133" y="48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3" y="17"/>
                  <a:pt x="141" y="13"/>
                  <a:pt x="138" y="12"/>
                </a:cubicBezTo>
                <a:cubicBezTo>
                  <a:pt x="137" y="12"/>
                  <a:pt x="137" y="12"/>
                  <a:pt x="136" y="12"/>
                </a:cubicBezTo>
                <a:cubicBezTo>
                  <a:pt x="134" y="12"/>
                  <a:pt x="131" y="14"/>
                  <a:pt x="131" y="16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0"/>
                  <a:pt x="110" y="9"/>
                  <a:pt x="108" y="9"/>
                </a:cubicBezTo>
                <a:cubicBezTo>
                  <a:pt x="107" y="9"/>
                  <a:pt x="106" y="9"/>
                  <a:pt x="105" y="10"/>
                </a:cubicBezTo>
                <a:cubicBezTo>
                  <a:pt x="103" y="11"/>
                  <a:pt x="101" y="15"/>
                  <a:pt x="103" y="18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97" y="35"/>
                  <a:pt x="97" y="35"/>
                  <a:pt x="97" y="35"/>
                </a:cubicBezTo>
                <a:cubicBezTo>
                  <a:pt x="96" y="35"/>
                  <a:pt x="96" y="34"/>
                  <a:pt x="95" y="34"/>
                </a:cubicBezTo>
                <a:cubicBezTo>
                  <a:pt x="93" y="34"/>
                  <a:pt x="90" y="36"/>
                  <a:pt x="90" y="39"/>
                </a:cubicBezTo>
                <a:cubicBezTo>
                  <a:pt x="89" y="42"/>
                  <a:pt x="91" y="45"/>
                  <a:pt x="94" y="46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6" y="78"/>
                  <a:pt x="136" y="78"/>
                  <a:pt x="136" y="78"/>
                </a:cubicBezTo>
                <a:cubicBezTo>
                  <a:pt x="68" y="58"/>
                  <a:pt x="68" y="58"/>
                  <a:pt x="68" y="58"/>
                </a:cubicBezTo>
                <a:cubicBezTo>
                  <a:pt x="67" y="57"/>
                  <a:pt x="66" y="57"/>
                  <a:pt x="66" y="57"/>
                </a:cubicBezTo>
                <a:cubicBezTo>
                  <a:pt x="63" y="57"/>
                  <a:pt x="61" y="59"/>
                  <a:pt x="60" y="62"/>
                </a:cubicBezTo>
                <a:cubicBezTo>
                  <a:pt x="59" y="65"/>
                  <a:pt x="61" y="68"/>
                  <a:pt x="64" y="69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186" y="171"/>
                  <a:pt x="186" y="171"/>
                  <a:pt x="186" y="171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1" y="126"/>
                  <a:pt x="141" y="126"/>
                  <a:pt x="141" y="126"/>
                </a:cubicBezTo>
                <a:cubicBezTo>
                  <a:pt x="141" y="123"/>
                  <a:pt x="138" y="121"/>
                  <a:pt x="136" y="121"/>
                </a:cubicBezTo>
                <a:cubicBezTo>
                  <a:pt x="135" y="121"/>
                  <a:pt x="135" y="121"/>
                  <a:pt x="135" y="121"/>
                </a:cubicBezTo>
                <a:cubicBezTo>
                  <a:pt x="131" y="122"/>
                  <a:pt x="129" y="125"/>
                  <a:pt x="130" y="128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17" y="129"/>
                  <a:pt x="117" y="129"/>
                  <a:pt x="117" y="129"/>
                </a:cubicBezTo>
                <a:cubicBezTo>
                  <a:pt x="116" y="128"/>
                  <a:pt x="115" y="128"/>
                  <a:pt x="114" y="128"/>
                </a:cubicBezTo>
                <a:cubicBezTo>
                  <a:pt x="112" y="128"/>
                  <a:pt x="110" y="129"/>
                  <a:pt x="109" y="131"/>
                </a:cubicBezTo>
                <a:cubicBezTo>
                  <a:pt x="107" y="133"/>
                  <a:pt x="108" y="137"/>
                  <a:pt x="111" y="139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18" y="152"/>
                  <a:pt x="118" y="152"/>
                  <a:pt x="118" y="152"/>
                </a:cubicBezTo>
                <a:cubicBezTo>
                  <a:pt x="115" y="154"/>
                  <a:pt x="113" y="157"/>
                  <a:pt x="115" y="160"/>
                </a:cubicBezTo>
                <a:cubicBezTo>
                  <a:pt x="116" y="162"/>
                  <a:pt x="118" y="163"/>
                  <a:pt x="120" y="163"/>
                </a:cubicBezTo>
                <a:cubicBezTo>
                  <a:pt x="121" y="163"/>
                  <a:pt x="122" y="163"/>
                  <a:pt x="122" y="163"/>
                </a:cubicBezTo>
                <a:cubicBezTo>
                  <a:pt x="138" y="156"/>
                  <a:pt x="138" y="156"/>
                  <a:pt x="138" y="156"/>
                </a:cubicBezTo>
                <a:cubicBezTo>
                  <a:pt x="180" y="181"/>
                  <a:pt x="180" y="181"/>
                  <a:pt x="180" y="181"/>
                </a:cubicBezTo>
                <a:cubicBezTo>
                  <a:pt x="90" y="179"/>
                  <a:pt x="90" y="179"/>
                  <a:pt x="90" y="179"/>
                </a:cubicBezTo>
                <a:cubicBezTo>
                  <a:pt x="34" y="119"/>
                  <a:pt x="34" y="119"/>
                  <a:pt x="34" y="119"/>
                </a:cubicBezTo>
                <a:cubicBezTo>
                  <a:pt x="32" y="118"/>
                  <a:pt x="31" y="117"/>
                  <a:pt x="29" y="117"/>
                </a:cubicBezTo>
                <a:cubicBezTo>
                  <a:pt x="28" y="117"/>
                  <a:pt x="26" y="118"/>
                  <a:pt x="25" y="119"/>
                </a:cubicBezTo>
                <a:cubicBezTo>
                  <a:pt x="23" y="121"/>
                  <a:pt x="23" y="125"/>
                  <a:pt x="25" y="127"/>
                </a:cubicBezTo>
                <a:cubicBezTo>
                  <a:pt x="74" y="178"/>
                  <a:pt x="74" y="178"/>
                  <a:pt x="74" y="178"/>
                </a:cubicBezTo>
                <a:cubicBezTo>
                  <a:pt x="48" y="178"/>
                  <a:pt x="48" y="178"/>
                  <a:pt x="48" y="178"/>
                </a:cubicBezTo>
                <a:cubicBezTo>
                  <a:pt x="48" y="178"/>
                  <a:pt x="47" y="177"/>
                  <a:pt x="47" y="177"/>
                </a:cubicBezTo>
                <a:cubicBezTo>
                  <a:pt x="26" y="156"/>
                  <a:pt x="26" y="156"/>
                  <a:pt x="26" y="156"/>
                </a:cubicBezTo>
                <a:cubicBezTo>
                  <a:pt x="25" y="154"/>
                  <a:pt x="24" y="154"/>
                  <a:pt x="22" y="154"/>
                </a:cubicBezTo>
                <a:cubicBezTo>
                  <a:pt x="21" y="154"/>
                  <a:pt x="19" y="154"/>
                  <a:pt x="18" y="155"/>
                </a:cubicBezTo>
                <a:cubicBezTo>
                  <a:pt x="16" y="158"/>
                  <a:pt x="16" y="161"/>
                  <a:pt x="18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6" y="177"/>
                  <a:pt x="6" y="177"/>
                  <a:pt x="6" y="177"/>
                </a:cubicBezTo>
                <a:cubicBezTo>
                  <a:pt x="6" y="177"/>
                  <a:pt x="5" y="177"/>
                  <a:pt x="5" y="177"/>
                </a:cubicBezTo>
                <a:cubicBezTo>
                  <a:pt x="2" y="177"/>
                  <a:pt x="0" y="179"/>
                  <a:pt x="0" y="182"/>
                </a:cubicBezTo>
                <a:cubicBezTo>
                  <a:pt x="0" y="186"/>
                  <a:pt x="2" y="188"/>
                  <a:pt x="5" y="188"/>
                </a:cubicBezTo>
                <a:cubicBezTo>
                  <a:pt x="31" y="189"/>
                  <a:pt x="31" y="189"/>
                  <a:pt x="31" y="189"/>
                </a:cubicBezTo>
                <a:cubicBezTo>
                  <a:pt x="17" y="202"/>
                  <a:pt x="17" y="202"/>
                  <a:pt x="17" y="202"/>
                </a:cubicBezTo>
                <a:cubicBezTo>
                  <a:pt x="15" y="204"/>
                  <a:pt x="14" y="208"/>
                  <a:pt x="17" y="210"/>
                </a:cubicBezTo>
                <a:cubicBezTo>
                  <a:pt x="18" y="212"/>
                  <a:pt x="19" y="212"/>
                  <a:pt x="21" y="212"/>
                </a:cubicBezTo>
                <a:cubicBezTo>
                  <a:pt x="22" y="212"/>
                  <a:pt x="24" y="212"/>
                  <a:pt x="25" y="211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8" y="190"/>
                  <a:pt x="48" y="190"/>
                </a:cubicBezTo>
                <a:cubicBezTo>
                  <a:pt x="74" y="190"/>
                  <a:pt x="74" y="190"/>
                  <a:pt x="74" y="190"/>
                </a:cubicBezTo>
                <a:cubicBezTo>
                  <a:pt x="22" y="239"/>
                  <a:pt x="22" y="239"/>
                  <a:pt x="22" y="239"/>
                </a:cubicBezTo>
                <a:cubicBezTo>
                  <a:pt x="20" y="241"/>
                  <a:pt x="20" y="245"/>
                  <a:pt x="22" y="247"/>
                </a:cubicBezTo>
                <a:cubicBezTo>
                  <a:pt x="23" y="248"/>
                  <a:pt x="25" y="249"/>
                  <a:pt x="26" y="249"/>
                </a:cubicBezTo>
                <a:cubicBezTo>
                  <a:pt x="28" y="249"/>
                  <a:pt x="29" y="249"/>
                  <a:pt x="30" y="247"/>
                </a:cubicBezTo>
                <a:cubicBezTo>
                  <a:pt x="90" y="191"/>
                  <a:pt x="90" y="191"/>
                  <a:pt x="90" y="191"/>
                </a:cubicBezTo>
                <a:cubicBezTo>
                  <a:pt x="180" y="193"/>
                  <a:pt x="180" y="193"/>
                  <a:pt x="180" y="193"/>
                </a:cubicBezTo>
                <a:cubicBezTo>
                  <a:pt x="137" y="217"/>
                  <a:pt x="137" y="217"/>
                  <a:pt x="137" y="217"/>
                </a:cubicBezTo>
                <a:cubicBezTo>
                  <a:pt x="118" y="209"/>
                  <a:pt x="118" y="209"/>
                  <a:pt x="118" y="209"/>
                </a:cubicBezTo>
                <a:cubicBezTo>
                  <a:pt x="118" y="209"/>
                  <a:pt x="117" y="209"/>
                  <a:pt x="116" y="209"/>
                </a:cubicBezTo>
                <a:cubicBezTo>
                  <a:pt x="114" y="209"/>
                  <a:pt x="112" y="210"/>
                  <a:pt x="111" y="213"/>
                </a:cubicBezTo>
                <a:cubicBezTo>
                  <a:pt x="110" y="216"/>
                  <a:pt x="111" y="219"/>
                  <a:pt x="114" y="220"/>
                </a:cubicBezTo>
                <a:cubicBezTo>
                  <a:pt x="123" y="224"/>
                  <a:pt x="123" y="224"/>
                  <a:pt x="123" y="224"/>
                </a:cubicBezTo>
                <a:cubicBezTo>
                  <a:pt x="108" y="232"/>
                  <a:pt x="108" y="232"/>
                  <a:pt x="108" y="232"/>
                </a:cubicBezTo>
                <a:cubicBezTo>
                  <a:pt x="105" y="234"/>
                  <a:pt x="104" y="237"/>
                  <a:pt x="106" y="240"/>
                </a:cubicBezTo>
                <a:cubicBezTo>
                  <a:pt x="107" y="242"/>
                  <a:pt x="109" y="243"/>
                  <a:pt x="111" y="243"/>
                </a:cubicBezTo>
                <a:cubicBezTo>
                  <a:pt x="112" y="243"/>
                  <a:pt x="113" y="243"/>
                  <a:pt x="114" y="242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29" y="243"/>
                  <a:pt x="129" y="243"/>
                  <a:pt x="129" y="243"/>
                </a:cubicBezTo>
                <a:cubicBezTo>
                  <a:pt x="129" y="246"/>
                  <a:pt x="131" y="249"/>
                  <a:pt x="134" y="249"/>
                </a:cubicBezTo>
                <a:cubicBezTo>
                  <a:pt x="134" y="249"/>
                  <a:pt x="135" y="249"/>
                  <a:pt x="135" y="249"/>
                </a:cubicBezTo>
                <a:cubicBezTo>
                  <a:pt x="138" y="249"/>
                  <a:pt x="140" y="247"/>
                  <a:pt x="141" y="244"/>
                </a:cubicBezTo>
                <a:cubicBezTo>
                  <a:pt x="142" y="227"/>
                  <a:pt x="142" y="227"/>
                  <a:pt x="142" y="227"/>
                </a:cubicBezTo>
                <a:cubicBezTo>
                  <a:pt x="186" y="203"/>
                  <a:pt x="186" y="203"/>
                  <a:pt x="186" y="203"/>
                </a:cubicBezTo>
                <a:cubicBezTo>
                  <a:pt x="139" y="280"/>
                  <a:pt x="139" y="280"/>
                  <a:pt x="139" y="280"/>
                </a:cubicBezTo>
                <a:cubicBezTo>
                  <a:pt x="58" y="299"/>
                  <a:pt x="58" y="299"/>
                  <a:pt x="58" y="299"/>
                </a:cubicBezTo>
                <a:cubicBezTo>
                  <a:pt x="55" y="300"/>
                  <a:pt x="53" y="303"/>
                  <a:pt x="54" y="306"/>
                </a:cubicBezTo>
                <a:cubicBezTo>
                  <a:pt x="55" y="309"/>
                  <a:pt x="57" y="311"/>
                  <a:pt x="60" y="311"/>
                </a:cubicBezTo>
                <a:cubicBezTo>
                  <a:pt x="60" y="311"/>
                  <a:pt x="60" y="311"/>
                  <a:pt x="61" y="311"/>
                </a:cubicBezTo>
                <a:cubicBezTo>
                  <a:pt x="130" y="294"/>
                  <a:pt x="130" y="294"/>
                  <a:pt x="130" y="294"/>
                </a:cubicBezTo>
                <a:cubicBezTo>
                  <a:pt x="117" y="316"/>
                  <a:pt x="117" y="316"/>
                  <a:pt x="117" y="316"/>
                </a:cubicBezTo>
                <a:cubicBezTo>
                  <a:pt x="116" y="316"/>
                  <a:pt x="116" y="316"/>
                  <a:pt x="116" y="317"/>
                </a:cubicBezTo>
                <a:cubicBezTo>
                  <a:pt x="86" y="324"/>
                  <a:pt x="86" y="324"/>
                  <a:pt x="86" y="324"/>
                </a:cubicBezTo>
                <a:cubicBezTo>
                  <a:pt x="83" y="324"/>
                  <a:pt x="81" y="328"/>
                  <a:pt x="82" y="331"/>
                </a:cubicBezTo>
                <a:cubicBezTo>
                  <a:pt x="83" y="333"/>
                  <a:pt x="85" y="335"/>
                  <a:pt x="88" y="335"/>
                </a:cubicBezTo>
                <a:cubicBezTo>
                  <a:pt x="88" y="335"/>
                  <a:pt x="89" y="335"/>
                  <a:pt x="89" y="335"/>
                </a:cubicBezTo>
                <a:cubicBezTo>
                  <a:pt x="107" y="331"/>
                  <a:pt x="107" y="331"/>
                  <a:pt x="107" y="331"/>
                </a:cubicBezTo>
                <a:cubicBezTo>
                  <a:pt x="94" y="352"/>
                  <a:pt x="94" y="352"/>
                  <a:pt x="94" y="352"/>
                </a:cubicBezTo>
                <a:cubicBezTo>
                  <a:pt x="93" y="355"/>
                  <a:pt x="93" y="359"/>
                  <a:pt x="96" y="360"/>
                </a:cubicBezTo>
                <a:cubicBezTo>
                  <a:pt x="97" y="361"/>
                  <a:pt x="98" y="361"/>
                  <a:pt x="99" y="361"/>
                </a:cubicBezTo>
                <a:cubicBezTo>
                  <a:pt x="101" y="361"/>
                  <a:pt x="103" y="360"/>
                  <a:pt x="104" y="358"/>
                </a:cubicBezTo>
                <a:cubicBezTo>
                  <a:pt x="117" y="337"/>
                  <a:pt x="117" y="337"/>
                  <a:pt x="117" y="337"/>
                </a:cubicBezTo>
                <a:cubicBezTo>
                  <a:pt x="122" y="355"/>
                  <a:pt x="122" y="355"/>
                  <a:pt x="122" y="355"/>
                </a:cubicBezTo>
                <a:cubicBezTo>
                  <a:pt x="122" y="358"/>
                  <a:pt x="125" y="360"/>
                  <a:pt x="128" y="360"/>
                </a:cubicBezTo>
                <a:cubicBezTo>
                  <a:pt x="128" y="360"/>
                  <a:pt x="128" y="359"/>
                  <a:pt x="129" y="359"/>
                </a:cubicBezTo>
                <a:cubicBezTo>
                  <a:pt x="132" y="359"/>
                  <a:pt x="134" y="355"/>
                  <a:pt x="133" y="352"/>
                </a:cubicBezTo>
                <a:cubicBezTo>
                  <a:pt x="126" y="323"/>
                  <a:pt x="126" y="323"/>
                  <a:pt x="126" y="323"/>
                </a:cubicBezTo>
                <a:cubicBezTo>
                  <a:pt x="126" y="323"/>
                  <a:pt x="126" y="322"/>
                  <a:pt x="127" y="322"/>
                </a:cubicBezTo>
                <a:cubicBezTo>
                  <a:pt x="140" y="300"/>
                  <a:pt x="140" y="300"/>
                  <a:pt x="140" y="300"/>
                </a:cubicBezTo>
                <a:cubicBezTo>
                  <a:pt x="156" y="369"/>
                  <a:pt x="156" y="369"/>
                  <a:pt x="156" y="369"/>
                </a:cubicBezTo>
                <a:cubicBezTo>
                  <a:pt x="157" y="372"/>
                  <a:pt x="159" y="374"/>
                  <a:pt x="162" y="374"/>
                </a:cubicBezTo>
                <a:cubicBezTo>
                  <a:pt x="163" y="374"/>
                  <a:pt x="163" y="373"/>
                  <a:pt x="164" y="373"/>
                </a:cubicBezTo>
                <a:cubicBezTo>
                  <a:pt x="167" y="373"/>
                  <a:pt x="169" y="369"/>
                  <a:pt x="168" y="366"/>
                </a:cubicBezTo>
                <a:cubicBezTo>
                  <a:pt x="149" y="286"/>
                  <a:pt x="149" y="286"/>
                  <a:pt x="149" y="286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94" y="259"/>
                  <a:pt x="194" y="259"/>
                  <a:pt x="194" y="259"/>
                </a:cubicBezTo>
                <a:cubicBezTo>
                  <a:pt x="179" y="271"/>
                  <a:pt x="179" y="271"/>
                  <a:pt x="179" y="271"/>
                </a:cubicBezTo>
                <a:cubicBezTo>
                  <a:pt x="177" y="273"/>
                  <a:pt x="176" y="277"/>
                  <a:pt x="178" y="279"/>
                </a:cubicBezTo>
                <a:cubicBezTo>
                  <a:pt x="179" y="281"/>
                  <a:pt x="181" y="281"/>
                  <a:pt x="183" y="281"/>
                </a:cubicBezTo>
                <a:cubicBezTo>
                  <a:pt x="184" y="281"/>
                  <a:pt x="185" y="281"/>
                  <a:pt x="186" y="280"/>
                </a:cubicBezTo>
                <a:cubicBezTo>
                  <a:pt x="194" y="274"/>
                  <a:pt x="194" y="274"/>
                  <a:pt x="194" y="274"/>
                </a:cubicBezTo>
                <a:cubicBezTo>
                  <a:pt x="193" y="291"/>
                  <a:pt x="193" y="291"/>
                  <a:pt x="193" y="291"/>
                </a:cubicBezTo>
                <a:cubicBezTo>
                  <a:pt x="193" y="294"/>
                  <a:pt x="196" y="297"/>
                  <a:pt x="199" y="297"/>
                </a:cubicBezTo>
                <a:cubicBezTo>
                  <a:pt x="199" y="297"/>
                  <a:pt x="199" y="297"/>
                  <a:pt x="199" y="297"/>
                </a:cubicBezTo>
                <a:cubicBezTo>
                  <a:pt x="202" y="297"/>
                  <a:pt x="205" y="295"/>
                  <a:pt x="205" y="291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13" y="278"/>
                  <a:pt x="213" y="278"/>
                  <a:pt x="213" y="278"/>
                </a:cubicBezTo>
                <a:cubicBezTo>
                  <a:pt x="214" y="279"/>
                  <a:pt x="215" y="279"/>
                  <a:pt x="217" y="279"/>
                </a:cubicBezTo>
                <a:cubicBezTo>
                  <a:pt x="218" y="279"/>
                  <a:pt x="220" y="279"/>
                  <a:pt x="221" y="277"/>
                </a:cubicBezTo>
                <a:cubicBezTo>
                  <a:pt x="223" y="274"/>
                  <a:pt x="223" y="271"/>
                  <a:pt x="220" y="269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07" y="210"/>
                  <a:pt x="207" y="210"/>
                  <a:pt x="207" y="210"/>
                </a:cubicBezTo>
                <a:cubicBezTo>
                  <a:pt x="250" y="289"/>
                  <a:pt x="250" y="289"/>
                  <a:pt x="250" y="289"/>
                </a:cubicBezTo>
                <a:cubicBezTo>
                  <a:pt x="227" y="368"/>
                  <a:pt x="227" y="368"/>
                  <a:pt x="227" y="368"/>
                </a:cubicBezTo>
                <a:cubicBezTo>
                  <a:pt x="226" y="371"/>
                  <a:pt x="227" y="374"/>
                  <a:pt x="231" y="375"/>
                </a:cubicBezTo>
                <a:cubicBezTo>
                  <a:pt x="231" y="375"/>
                  <a:pt x="232" y="375"/>
                  <a:pt x="232" y="375"/>
                </a:cubicBezTo>
                <a:cubicBezTo>
                  <a:pt x="235" y="375"/>
                  <a:pt x="237" y="374"/>
                  <a:pt x="238" y="371"/>
                </a:cubicBezTo>
                <a:cubicBezTo>
                  <a:pt x="258" y="303"/>
                  <a:pt x="258" y="303"/>
                  <a:pt x="258" y="303"/>
                </a:cubicBezTo>
                <a:cubicBezTo>
                  <a:pt x="270" y="326"/>
                  <a:pt x="270" y="326"/>
                  <a:pt x="270" y="326"/>
                </a:cubicBezTo>
                <a:cubicBezTo>
                  <a:pt x="270" y="326"/>
                  <a:pt x="270" y="327"/>
                  <a:pt x="270" y="327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1" y="359"/>
                  <a:pt x="263" y="362"/>
                  <a:pt x="266" y="363"/>
                </a:cubicBezTo>
                <a:cubicBezTo>
                  <a:pt x="266" y="363"/>
                  <a:pt x="267" y="363"/>
                  <a:pt x="268" y="363"/>
                </a:cubicBezTo>
                <a:cubicBezTo>
                  <a:pt x="270" y="363"/>
                  <a:pt x="272" y="362"/>
                  <a:pt x="273" y="359"/>
                </a:cubicBezTo>
                <a:cubicBezTo>
                  <a:pt x="278" y="341"/>
                  <a:pt x="278" y="341"/>
                  <a:pt x="278" y="341"/>
                </a:cubicBezTo>
                <a:cubicBezTo>
                  <a:pt x="291" y="363"/>
                  <a:pt x="291" y="363"/>
                  <a:pt x="291" y="363"/>
                </a:cubicBezTo>
                <a:cubicBezTo>
                  <a:pt x="292" y="365"/>
                  <a:pt x="294" y="366"/>
                  <a:pt x="296" y="366"/>
                </a:cubicBezTo>
                <a:cubicBezTo>
                  <a:pt x="297" y="366"/>
                  <a:pt x="298" y="366"/>
                  <a:pt x="298" y="366"/>
                </a:cubicBezTo>
                <a:cubicBezTo>
                  <a:pt x="301" y="364"/>
                  <a:pt x="302" y="360"/>
                  <a:pt x="301" y="358"/>
                </a:cubicBezTo>
                <a:cubicBezTo>
                  <a:pt x="289" y="335"/>
                  <a:pt x="289" y="335"/>
                  <a:pt x="289" y="335"/>
                </a:cubicBezTo>
                <a:cubicBezTo>
                  <a:pt x="307" y="341"/>
                  <a:pt x="307" y="341"/>
                  <a:pt x="307" y="341"/>
                </a:cubicBezTo>
                <a:cubicBezTo>
                  <a:pt x="307" y="341"/>
                  <a:pt x="308" y="341"/>
                  <a:pt x="308" y="341"/>
                </a:cubicBezTo>
                <a:cubicBezTo>
                  <a:pt x="311" y="341"/>
                  <a:pt x="313" y="339"/>
                  <a:pt x="314" y="337"/>
                </a:cubicBezTo>
                <a:cubicBezTo>
                  <a:pt x="315" y="334"/>
                  <a:pt x="313" y="330"/>
                  <a:pt x="310" y="330"/>
                </a:cubicBezTo>
                <a:cubicBezTo>
                  <a:pt x="281" y="321"/>
                  <a:pt x="281" y="321"/>
                  <a:pt x="281" y="321"/>
                </a:cubicBezTo>
                <a:cubicBezTo>
                  <a:pt x="281" y="321"/>
                  <a:pt x="281" y="320"/>
                  <a:pt x="280" y="320"/>
                </a:cubicBezTo>
                <a:cubicBezTo>
                  <a:pt x="268" y="298"/>
                  <a:pt x="268" y="298"/>
                  <a:pt x="268" y="298"/>
                </a:cubicBezTo>
                <a:cubicBezTo>
                  <a:pt x="336" y="318"/>
                  <a:pt x="336" y="318"/>
                  <a:pt x="336" y="318"/>
                </a:cubicBezTo>
                <a:cubicBezTo>
                  <a:pt x="337" y="318"/>
                  <a:pt x="337" y="318"/>
                  <a:pt x="338" y="318"/>
                </a:cubicBezTo>
                <a:cubicBezTo>
                  <a:pt x="340" y="318"/>
                  <a:pt x="343" y="316"/>
                  <a:pt x="344" y="314"/>
                </a:cubicBezTo>
                <a:cubicBezTo>
                  <a:pt x="344" y="311"/>
                  <a:pt x="343" y="307"/>
                  <a:pt x="340" y="307"/>
                </a:cubicBezTo>
                <a:cubicBezTo>
                  <a:pt x="260" y="283"/>
                  <a:pt x="260" y="283"/>
                  <a:pt x="260" y="283"/>
                </a:cubicBezTo>
                <a:cubicBezTo>
                  <a:pt x="217" y="204"/>
                  <a:pt x="217" y="204"/>
                  <a:pt x="217" y="204"/>
                </a:cubicBezTo>
                <a:cubicBezTo>
                  <a:pt x="260" y="230"/>
                  <a:pt x="260" y="230"/>
                  <a:pt x="260" y="230"/>
                </a:cubicBezTo>
                <a:cubicBezTo>
                  <a:pt x="263" y="249"/>
                  <a:pt x="263" y="249"/>
                  <a:pt x="263" y="249"/>
                </a:cubicBezTo>
                <a:cubicBezTo>
                  <a:pt x="263" y="252"/>
                  <a:pt x="265" y="254"/>
                  <a:pt x="268" y="254"/>
                </a:cubicBezTo>
                <a:cubicBezTo>
                  <a:pt x="269" y="254"/>
                  <a:pt x="269" y="254"/>
                  <a:pt x="269" y="254"/>
                </a:cubicBezTo>
                <a:cubicBezTo>
                  <a:pt x="272" y="254"/>
                  <a:pt x="275" y="251"/>
                  <a:pt x="274" y="247"/>
                </a:cubicBezTo>
                <a:cubicBezTo>
                  <a:pt x="273" y="238"/>
                  <a:pt x="273" y="238"/>
                  <a:pt x="273" y="238"/>
                </a:cubicBezTo>
                <a:cubicBezTo>
                  <a:pt x="287" y="247"/>
                  <a:pt x="287" y="247"/>
                  <a:pt x="287" y="247"/>
                </a:cubicBezTo>
                <a:cubicBezTo>
                  <a:pt x="288" y="247"/>
                  <a:pt x="289" y="248"/>
                  <a:pt x="290" y="248"/>
                </a:cubicBezTo>
                <a:cubicBezTo>
                  <a:pt x="292" y="248"/>
                  <a:pt x="294" y="247"/>
                  <a:pt x="295" y="245"/>
                </a:cubicBezTo>
                <a:cubicBezTo>
                  <a:pt x="297" y="242"/>
                  <a:pt x="296" y="239"/>
                  <a:pt x="293" y="237"/>
                </a:cubicBezTo>
                <a:cubicBezTo>
                  <a:pt x="277" y="227"/>
                  <a:pt x="277" y="227"/>
                  <a:pt x="277" y="227"/>
                </a:cubicBezTo>
                <a:cubicBezTo>
                  <a:pt x="286" y="223"/>
                  <a:pt x="286" y="223"/>
                  <a:pt x="286" y="223"/>
                </a:cubicBezTo>
                <a:cubicBezTo>
                  <a:pt x="289" y="222"/>
                  <a:pt x="290" y="218"/>
                  <a:pt x="289" y="215"/>
                </a:cubicBezTo>
                <a:cubicBezTo>
                  <a:pt x="288" y="213"/>
                  <a:pt x="286" y="212"/>
                  <a:pt x="284" y="212"/>
                </a:cubicBezTo>
                <a:cubicBezTo>
                  <a:pt x="283" y="212"/>
                  <a:pt x="282" y="212"/>
                  <a:pt x="281" y="213"/>
                </a:cubicBezTo>
                <a:cubicBezTo>
                  <a:pt x="265" y="220"/>
                  <a:pt x="265" y="220"/>
                  <a:pt x="265" y="220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313" y="196"/>
                  <a:pt x="313" y="196"/>
                  <a:pt x="313" y="196"/>
                </a:cubicBezTo>
                <a:cubicBezTo>
                  <a:pt x="370" y="256"/>
                  <a:pt x="370" y="256"/>
                  <a:pt x="370" y="256"/>
                </a:cubicBezTo>
                <a:cubicBezTo>
                  <a:pt x="371" y="258"/>
                  <a:pt x="373" y="258"/>
                  <a:pt x="375" y="258"/>
                </a:cubicBezTo>
                <a:cubicBezTo>
                  <a:pt x="376" y="258"/>
                  <a:pt x="377" y="258"/>
                  <a:pt x="379" y="257"/>
                </a:cubicBezTo>
                <a:cubicBezTo>
                  <a:pt x="381" y="254"/>
                  <a:pt x="381" y="251"/>
                  <a:pt x="379" y="248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56" y="198"/>
                  <a:pt x="356" y="198"/>
                  <a:pt x="356" y="198"/>
                </a:cubicBezTo>
                <a:cubicBezTo>
                  <a:pt x="356" y="198"/>
                  <a:pt x="356" y="198"/>
                  <a:pt x="357" y="198"/>
                </a:cubicBezTo>
                <a:cubicBezTo>
                  <a:pt x="377" y="220"/>
                  <a:pt x="377" y="220"/>
                  <a:pt x="377" y="220"/>
                </a:cubicBezTo>
                <a:cubicBezTo>
                  <a:pt x="379" y="221"/>
                  <a:pt x="380" y="222"/>
                  <a:pt x="382" y="222"/>
                </a:cubicBezTo>
                <a:cubicBezTo>
                  <a:pt x="383" y="222"/>
                  <a:pt x="385" y="221"/>
                  <a:pt x="386" y="220"/>
                </a:cubicBezTo>
                <a:cubicBezTo>
                  <a:pt x="388" y="218"/>
                  <a:pt x="388" y="214"/>
                  <a:pt x="386" y="212"/>
                </a:cubicBezTo>
                <a:cubicBezTo>
                  <a:pt x="373" y="198"/>
                  <a:pt x="373" y="198"/>
                  <a:pt x="373" y="198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402" y="199"/>
                  <a:pt x="404" y="196"/>
                  <a:pt x="404" y="193"/>
                </a:cubicBezTo>
                <a:cubicBezTo>
                  <a:pt x="404" y="190"/>
                  <a:pt x="402" y="187"/>
                  <a:pt x="399" y="187"/>
                </a:cubicBezTo>
                <a:cubicBezTo>
                  <a:pt x="373" y="186"/>
                  <a:pt x="373" y="186"/>
                  <a:pt x="373" y="186"/>
                </a:cubicBezTo>
                <a:cubicBezTo>
                  <a:pt x="387" y="173"/>
                  <a:pt x="387" y="173"/>
                  <a:pt x="387" y="173"/>
                </a:cubicBezTo>
                <a:cubicBezTo>
                  <a:pt x="389" y="171"/>
                  <a:pt x="389" y="167"/>
                  <a:pt x="387" y="165"/>
                </a:cubicBezTo>
                <a:cubicBezTo>
                  <a:pt x="386" y="164"/>
                  <a:pt x="384" y="163"/>
                  <a:pt x="383" y="163"/>
                </a:cubicBezTo>
                <a:cubicBezTo>
                  <a:pt x="381" y="163"/>
                  <a:pt x="380" y="164"/>
                  <a:pt x="379" y="165"/>
                </a:cubicBezTo>
                <a:cubicBezTo>
                  <a:pt x="357" y="185"/>
                  <a:pt x="357" y="185"/>
                  <a:pt x="357" y="185"/>
                </a:cubicBezTo>
                <a:cubicBezTo>
                  <a:pt x="357" y="186"/>
                  <a:pt x="356" y="186"/>
                  <a:pt x="356" y="186"/>
                </a:cubicBezTo>
                <a:cubicBezTo>
                  <a:pt x="330" y="185"/>
                  <a:pt x="330" y="185"/>
                  <a:pt x="330" y="185"/>
                </a:cubicBezTo>
                <a:cubicBezTo>
                  <a:pt x="382" y="136"/>
                  <a:pt x="382" y="136"/>
                  <a:pt x="382" y="136"/>
                </a:cubicBezTo>
                <a:cubicBezTo>
                  <a:pt x="384" y="134"/>
                  <a:pt x="384" y="130"/>
                  <a:pt x="382" y="128"/>
                </a:cubicBezTo>
                <a:cubicBezTo>
                  <a:pt x="381" y="127"/>
                  <a:pt x="379" y="126"/>
                  <a:pt x="378" y="126"/>
                </a:cubicBezTo>
                <a:cubicBezTo>
                  <a:pt x="376" y="126"/>
                  <a:pt x="375" y="127"/>
                  <a:pt x="374" y="128"/>
                </a:cubicBezTo>
                <a:cubicBezTo>
                  <a:pt x="314" y="185"/>
                  <a:pt x="314" y="185"/>
                  <a:pt x="314" y="185"/>
                </a:cubicBezTo>
                <a:cubicBezTo>
                  <a:pt x="224" y="182"/>
                  <a:pt x="224" y="182"/>
                  <a:pt x="224" y="182"/>
                </a:cubicBezTo>
                <a:cubicBezTo>
                  <a:pt x="267" y="159"/>
                  <a:pt x="267" y="159"/>
                  <a:pt x="267" y="159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6" y="166"/>
                  <a:pt x="287" y="166"/>
                  <a:pt x="288" y="166"/>
                </a:cubicBezTo>
                <a:cubicBezTo>
                  <a:pt x="290" y="166"/>
                  <a:pt x="292" y="165"/>
                  <a:pt x="293" y="163"/>
                </a:cubicBezTo>
                <a:cubicBezTo>
                  <a:pt x="294" y="160"/>
                  <a:pt x="293" y="156"/>
                  <a:pt x="290" y="155"/>
                </a:cubicBezTo>
                <a:cubicBezTo>
                  <a:pt x="281" y="152"/>
                  <a:pt x="281" y="152"/>
                  <a:pt x="281" y="152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9" y="142"/>
                  <a:pt x="300" y="138"/>
                  <a:pt x="298" y="135"/>
                </a:cubicBezTo>
                <a:cubicBezTo>
                  <a:pt x="297" y="134"/>
                  <a:pt x="295" y="132"/>
                  <a:pt x="293" y="132"/>
                </a:cubicBezTo>
                <a:cubicBezTo>
                  <a:pt x="292" y="132"/>
                  <a:pt x="291" y="133"/>
                  <a:pt x="290" y="133"/>
                </a:cubicBezTo>
                <a:cubicBezTo>
                  <a:pt x="274" y="142"/>
                  <a:pt x="274" y="142"/>
                  <a:pt x="274" y="142"/>
                </a:cubicBezTo>
                <a:cubicBezTo>
                  <a:pt x="275" y="133"/>
                  <a:pt x="275" y="133"/>
                  <a:pt x="275" y="133"/>
                </a:cubicBezTo>
                <a:cubicBezTo>
                  <a:pt x="275" y="129"/>
                  <a:pt x="273" y="126"/>
                  <a:pt x="270" y="126"/>
                </a:cubicBezTo>
                <a:cubicBezTo>
                  <a:pt x="269" y="126"/>
                  <a:pt x="269" y="126"/>
                  <a:pt x="269" y="126"/>
                </a:cubicBezTo>
                <a:cubicBezTo>
                  <a:pt x="266" y="126"/>
                  <a:pt x="263" y="128"/>
                  <a:pt x="263" y="131"/>
                </a:cubicBezTo>
                <a:cubicBezTo>
                  <a:pt x="261" y="149"/>
                  <a:pt x="261" y="149"/>
                  <a:pt x="261" y="149"/>
                </a:cubicBezTo>
                <a:cubicBezTo>
                  <a:pt x="218" y="172"/>
                  <a:pt x="218" y="172"/>
                  <a:pt x="218" y="172"/>
                </a:cubicBezTo>
                <a:cubicBezTo>
                  <a:pt x="265" y="95"/>
                  <a:pt x="265" y="95"/>
                  <a:pt x="265" y="95"/>
                </a:cubicBezTo>
                <a:cubicBezTo>
                  <a:pt x="346" y="76"/>
                  <a:pt x="346" y="76"/>
                  <a:pt x="346" y="76"/>
                </a:cubicBezTo>
                <a:cubicBezTo>
                  <a:pt x="349" y="75"/>
                  <a:pt x="351" y="72"/>
                  <a:pt x="350" y="69"/>
                </a:cubicBezTo>
                <a:cubicBezTo>
                  <a:pt x="349" y="66"/>
                  <a:pt x="347" y="65"/>
                  <a:pt x="344" y="65"/>
                </a:cubicBezTo>
                <a:cubicBezTo>
                  <a:pt x="344" y="65"/>
                  <a:pt x="343" y="65"/>
                  <a:pt x="343" y="65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288" y="59"/>
                  <a:pt x="288" y="59"/>
                  <a:pt x="288" y="59"/>
                </a:cubicBezTo>
                <a:cubicBezTo>
                  <a:pt x="317" y="52"/>
                  <a:pt x="317" y="52"/>
                  <a:pt x="317" y="52"/>
                </a:cubicBezTo>
                <a:cubicBezTo>
                  <a:pt x="321" y="51"/>
                  <a:pt x="322" y="48"/>
                  <a:pt x="322" y="45"/>
                </a:cubicBezTo>
                <a:cubicBezTo>
                  <a:pt x="321" y="42"/>
                  <a:pt x="319" y="40"/>
                  <a:pt x="316" y="40"/>
                </a:cubicBezTo>
                <a:cubicBezTo>
                  <a:pt x="316" y="40"/>
                  <a:pt x="315" y="40"/>
                  <a:pt x="315" y="40"/>
                </a:cubicBezTo>
                <a:cubicBezTo>
                  <a:pt x="296" y="45"/>
                  <a:pt x="296" y="45"/>
                  <a:pt x="296" y="45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1" y="20"/>
                  <a:pt x="310" y="17"/>
                  <a:pt x="308" y="15"/>
                </a:cubicBezTo>
                <a:cubicBezTo>
                  <a:pt x="307" y="15"/>
                  <a:pt x="306" y="14"/>
                  <a:pt x="305" y="14"/>
                </a:cubicBezTo>
                <a:cubicBezTo>
                  <a:pt x="303" y="14"/>
                  <a:pt x="301" y="15"/>
                  <a:pt x="300" y="17"/>
                </a:cubicBezTo>
                <a:cubicBezTo>
                  <a:pt x="286" y="39"/>
                  <a:pt x="286" y="39"/>
                  <a:pt x="286" y="39"/>
                </a:cubicBezTo>
                <a:cubicBezTo>
                  <a:pt x="282" y="20"/>
                  <a:pt x="282" y="20"/>
                  <a:pt x="282" y="20"/>
                </a:cubicBezTo>
                <a:cubicBezTo>
                  <a:pt x="281" y="18"/>
                  <a:pt x="279" y="16"/>
                  <a:pt x="276" y="16"/>
                </a:cubicBezTo>
                <a:cubicBezTo>
                  <a:pt x="276" y="16"/>
                  <a:pt x="275" y="16"/>
                  <a:pt x="275" y="16"/>
                </a:cubicBezTo>
                <a:cubicBezTo>
                  <a:pt x="272" y="17"/>
                  <a:pt x="270" y="20"/>
                  <a:pt x="271" y="23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7" y="53"/>
                  <a:pt x="277" y="53"/>
                  <a:pt x="277" y="53"/>
                </a:cubicBezTo>
                <a:cubicBezTo>
                  <a:pt x="264" y="75"/>
                  <a:pt x="264" y="75"/>
                  <a:pt x="264" y="75"/>
                </a:cubicBezTo>
                <a:cubicBezTo>
                  <a:pt x="247" y="6"/>
                  <a:pt x="247" y="6"/>
                  <a:pt x="247" y="6"/>
                </a:cubicBezTo>
                <a:cubicBezTo>
                  <a:pt x="247" y="4"/>
                  <a:pt x="244" y="2"/>
                  <a:pt x="242" y="2"/>
                </a:cubicBezTo>
                <a:cubicBezTo>
                  <a:pt x="241" y="2"/>
                  <a:pt x="241" y="2"/>
                  <a:pt x="240" y="2"/>
                </a:cubicBezTo>
                <a:cubicBezTo>
                  <a:pt x="237" y="3"/>
                  <a:pt x="235" y="6"/>
                  <a:pt x="236" y="9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08" y="166"/>
                  <a:pt x="208" y="166"/>
                  <a:pt x="208" y="166"/>
                </a:cubicBezTo>
                <a:cubicBezTo>
                  <a:pt x="210" y="117"/>
                  <a:pt x="210" y="117"/>
                  <a:pt x="210" y="117"/>
                </a:cubicBezTo>
                <a:cubicBezTo>
                  <a:pt x="225" y="105"/>
                  <a:pt x="225" y="105"/>
                  <a:pt x="225" y="105"/>
                </a:cubicBezTo>
                <a:cubicBezTo>
                  <a:pt x="227" y="103"/>
                  <a:pt x="228" y="99"/>
                  <a:pt x="226" y="96"/>
                </a:cubicBezTo>
                <a:cubicBezTo>
                  <a:pt x="225" y="95"/>
                  <a:pt x="223" y="94"/>
                  <a:pt x="221" y="94"/>
                </a:cubicBezTo>
                <a:cubicBezTo>
                  <a:pt x="220" y="94"/>
                  <a:pt x="219" y="95"/>
                  <a:pt x="217" y="95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84"/>
                  <a:pt x="210" y="84"/>
                  <a:pt x="210" y="84"/>
                </a:cubicBezTo>
                <a:cubicBezTo>
                  <a:pt x="211" y="81"/>
                  <a:pt x="208" y="78"/>
                  <a:pt x="205" y="78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201" y="78"/>
                  <a:pt x="199" y="81"/>
                  <a:pt x="199" y="84"/>
                </a:cubicBezTo>
                <a:cubicBezTo>
                  <a:pt x="198" y="103"/>
                  <a:pt x="198" y="103"/>
                  <a:pt x="198" y="103"/>
                </a:cubicBezTo>
                <a:cubicBezTo>
                  <a:pt x="191" y="97"/>
                  <a:pt x="191" y="97"/>
                  <a:pt x="191" y="97"/>
                </a:cubicBezTo>
                <a:cubicBezTo>
                  <a:pt x="190" y="96"/>
                  <a:pt x="188" y="96"/>
                  <a:pt x="187" y="96"/>
                </a:cubicBezTo>
                <a:cubicBezTo>
                  <a:pt x="185" y="96"/>
                  <a:pt x="184" y="97"/>
                  <a:pt x="182" y="98"/>
                </a:cubicBezTo>
                <a:cubicBezTo>
                  <a:pt x="181" y="101"/>
                  <a:pt x="181" y="105"/>
                  <a:pt x="184" y="106"/>
                </a:cubicBezTo>
                <a:cubicBezTo>
                  <a:pt x="198" y="117"/>
                  <a:pt x="198" y="117"/>
                  <a:pt x="198" y="117"/>
                </a:cubicBezTo>
                <a:cubicBezTo>
                  <a:pt x="197" y="166"/>
                  <a:pt x="197" y="166"/>
                  <a:pt x="197" y="166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77" y="8"/>
                  <a:pt x="177" y="8"/>
                  <a:pt x="177" y="8"/>
                </a:cubicBezTo>
                <a:cubicBezTo>
                  <a:pt x="178" y="4"/>
                  <a:pt x="176" y="1"/>
                  <a:pt x="173" y="0"/>
                </a:cubicBezTo>
                <a:cubicBezTo>
                  <a:pt x="173" y="0"/>
                  <a:pt x="172" y="0"/>
                  <a:pt x="172" y="0"/>
                </a:cubicBezTo>
              </a:path>
            </a:pathLst>
          </a:custGeom>
          <a:solidFill>
            <a:srgbClr val="FFFFFF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utoUpdateAnimBg="0"/>
      <p:bldP spid="20483" grpId="0" animBg="1" autoUpdateAnimBg="0"/>
      <p:bldP spid="20484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文本框 196"/>
          <p:cNvSpPr txBox="1">
            <a:spLocks noChangeArrowheads="1"/>
          </p:cNvSpPr>
          <p:nvPr/>
        </p:nvSpPr>
        <p:spPr bwMode="auto">
          <a:xfrm>
            <a:off x="3811588" y="2663825"/>
            <a:ext cx="59086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haroni" pitchFamily="2" charset="-79"/>
                <a:ea typeface="微软雅黑" pitchFamily="34" charset="-122"/>
              </a:rPr>
              <a:t>Thanks</a:t>
            </a:r>
            <a:r>
              <a:rPr lang="zh-CN" altLang="en-US" sz="9600" b="1">
                <a:solidFill>
                  <a:schemeClr val="bg1"/>
                </a:solidFill>
                <a:latin typeface="Aharoni" pitchFamily="2" charset="-79"/>
                <a:ea typeface="微软雅黑" pitchFamily="34" charset="-122"/>
              </a:rPr>
              <a:t>！</a:t>
            </a:r>
          </a:p>
        </p:txBody>
      </p:sp>
      <p:sp>
        <p:nvSpPr>
          <p:cNvPr id="19461" name="Freeform 123"/>
          <p:cNvSpPr>
            <a:spLocks/>
          </p:cNvSpPr>
          <p:nvPr/>
        </p:nvSpPr>
        <p:spPr bwMode="auto">
          <a:xfrm rot="-152018">
            <a:off x="7586663" y="-1719263"/>
            <a:ext cx="3641725" cy="3381376"/>
          </a:xfrm>
          <a:custGeom>
            <a:avLst/>
            <a:gdLst>
              <a:gd name="T0" fmla="*/ 1198885 w 404"/>
              <a:gd name="T1" fmla="*/ 432816 h 375"/>
              <a:gd name="T2" fmla="*/ 1126771 w 404"/>
              <a:gd name="T3" fmla="*/ 306578 h 375"/>
              <a:gd name="T4" fmla="*/ 1036630 w 404"/>
              <a:gd name="T5" fmla="*/ 360680 h 375"/>
              <a:gd name="T6" fmla="*/ 1099729 w 404"/>
              <a:gd name="T7" fmla="*/ 486918 h 375"/>
              <a:gd name="T8" fmla="*/ 540850 w 404"/>
              <a:gd name="T9" fmla="*/ 559054 h 375"/>
              <a:gd name="T10" fmla="*/ 1270998 w 404"/>
              <a:gd name="T11" fmla="*/ 1136142 h 375"/>
              <a:gd name="T12" fmla="*/ 1054658 w 404"/>
              <a:gd name="T13" fmla="*/ 1163193 h 375"/>
              <a:gd name="T14" fmla="*/ 1063672 w 404"/>
              <a:gd name="T15" fmla="*/ 1370584 h 375"/>
              <a:gd name="T16" fmla="*/ 1622551 w 404"/>
              <a:gd name="T17" fmla="*/ 1632077 h 375"/>
              <a:gd name="T18" fmla="*/ 225354 w 404"/>
              <a:gd name="T19" fmla="*/ 1145159 h 375"/>
              <a:gd name="T20" fmla="*/ 198312 w 404"/>
              <a:gd name="T21" fmla="*/ 1388618 h 375"/>
              <a:gd name="T22" fmla="*/ 45071 w 404"/>
              <a:gd name="T23" fmla="*/ 1596009 h 375"/>
              <a:gd name="T24" fmla="*/ 153241 w 404"/>
              <a:gd name="T25" fmla="*/ 1893571 h 375"/>
              <a:gd name="T26" fmla="*/ 667049 w 404"/>
              <a:gd name="T27" fmla="*/ 1713231 h 375"/>
              <a:gd name="T28" fmla="*/ 811275 w 404"/>
              <a:gd name="T29" fmla="*/ 1722248 h 375"/>
              <a:gd name="T30" fmla="*/ 1000573 w 404"/>
              <a:gd name="T31" fmla="*/ 1920622 h 375"/>
              <a:gd name="T32" fmla="*/ 1000573 w 404"/>
              <a:gd name="T33" fmla="*/ 2191132 h 375"/>
              <a:gd name="T34" fmla="*/ 1216913 w 404"/>
              <a:gd name="T35" fmla="*/ 2245234 h 375"/>
              <a:gd name="T36" fmla="*/ 522822 w 404"/>
              <a:gd name="T37" fmla="*/ 2696084 h 375"/>
              <a:gd name="T38" fmla="*/ 1054658 w 404"/>
              <a:gd name="T39" fmla="*/ 2849373 h 375"/>
              <a:gd name="T40" fmla="*/ 802261 w 404"/>
              <a:gd name="T41" fmla="*/ 3020696 h 375"/>
              <a:gd name="T42" fmla="*/ 937474 w 404"/>
              <a:gd name="T43" fmla="*/ 3228087 h 375"/>
              <a:gd name="T44" fmla="*/ 1198885 w 404"/>
              <a:gd name="T45" fmla="*/ 3173985 h 375"/>
              <a:gd name="T46" fmla="*/ 1460296 w 404"/>
              <a:gd name="T47" fmla="*/ 3372359 h 375"/>
              <a:gd name="T48" fmla="*/ 1748749 w 404"/>
              <a:gd name="T49" fmla="*/ 2335404 h 375"/>
              <a:gd name="T50" fmla="*/ 1748749 w 404"/>
              <a:gd name="T51" fmla="*/ 2470659 h 375"/>
              <a:gd name="T52" fmla="*/ 1856919 w 404"/>
              <a:gd name="T53" fmla="*/ 2461642 h 375"/>
              <a:gd name="T54" fmla="*/ 1856919 w 404"/>
              <a:gd name="T55" fmla="*/ 2335404 h 375"/>
              <a:gd name="T56" fmla="*/ 2091288 w 404"/>
              <a:gd name="T57" fmla="*/ 3381376 h 375"/>
              <a:gd name="T58" fmla="*/ 2361713 w 404"/>
              <a:gd name="T59" fmla="*/ 3210053 h 375"/>
              <a:gd name="T60" fmla="*/ 2623124 w 404"/>
              <a:gd name="T61" fmla="*/ 3273172 h 375"/>
              <a:gd name="T62" fmla="*/ 2767350 w 404"/>
              <a:gd name="T63" fmla="*/ 3074798 h 375"/>
              <a:gd name="T64" fmla="*/ 2523968 w 404"/>
              <a:gd name="T65" fmla="*/ 2885441 h 375"/>
              <a:gd name="T66" fmla="*/ 3064818 w 404"/>
              <a:gd name="T67" fmla="*/ 2768220 h 375"/>
              <a:gd name="T68" fmla="*/ 2415798 w 404"/>
              <a:gd name="T69" fmla="*/ 2290319 h 375"/>
              <a:gd name="T70" fmla="*/ 2614110 w 404"/>
              <a:gd name="T71" fmla="*/ 2236217 h 375"/>
              <a:gd name="T72" fmla="*/ 2605095 w 404"/>
              <a:gd name="T73" fmla="*/ 1938656 h 375"/>
              <a:gd name="T74" fmla="*/ 2821435 w 404"/>
              <a:gd name="T75" fmla="*/ 1767333 h 375"/>
              <a:gd name="T76" fmla="*/ 2974676 w 404"/>
              <a:gd name="T77" fmla="*/ 1776350 h 375"/>
              <a:gd name="T78" fmla="*/ 3479470 w 404"/>
              <a:gd name="T79" fmla="*/ 1983741 h 375"/>
              <a:gd name="T80" fmla="*/ 3641725 w 404"/>
              <a:gd name="T81" fmla="*/ 1740282 h 375"/>
              <a:gd name="T82" fmla="*/ 3452427 w 404"/>
              <a:gd name="T83" fmla="*/ 1469771 h 375"/>
              <a:gd name="T84" fmla="*/ 3443413 w 404"/>
              <a:gd name="T85" fmla="*/ 1226312 h 375"/>
              <a:gd name="T86" fmla="*/ 2019174 w 404"/>
              <a:gd name="T87" fmla="*/ 1641094 h 375"/>
              <a:gd name="T88" fmla="*/ 2614110 w 404"/>
              <a:gd name="T89" fmla="*/ 1397635 h 375"/>
              <a:gd name="T90" fmla="*/ 2614110 w 404"/>
              <a:gd name="T91" fmla="*/ 1199261 h 375"/>
              <a:gd name="T92" fmla="*/ 2370727 w 404"/>
              <a:gd name="T93" fmla="*/ 1181227 h 375"/>
              <a:gd name="T94" fmla="*/ 3154960 w 404"/>
              <a:gd name="T95" fmla="*/ 622173 h 375"/>
              <a:gd name="T96" fmla="*/ 2596081 w 404"/>
              <a:gd name="T97" fmla="*/ 532003 h 375"/>
              <a:gd name="T98" fmla="*/ 2668195 w 404"/>
              <a:gd name="T99" fmla="*/ 405765 h 375"/>
              <a:gd name="T100" fmla="*/ 2578053 w 404"/>
              <a:gd name="T101" fmla="*/ 351663 h 375"/>
              <a:gd name="T102" fmla="*/ 2505939 w 404"/>
              <a:gd name="T103" fmla="*/ 468884 h 375"/>
              <a:gd name="T104" fmla="*/ 2163401 w 404"/>
              <a:gd name="T105" fmla="*/ 18034 h 375"/>
              <a:gd name="T106" fmla="*/ 2028188 w 404"/>
              <a:gd name="T107" fmla="*/ 946785 h 375"/>
              <a:gd name="T108" fmla="*/ 1892976 w 404"/>
              <a:gd name="T109" fmla="*/ 757428 h 375"/>
              <a:gd name="T110" fmla="*/ 1721707 w 404"/>
              <a:gd name="T111" fmla="*/ 874649 h 375"/>
              <a:gd name="T112" fmla="*/ 1775792 w 404"/>
              <a:gd name="T113" fmla="*/ 1496822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04" h="375">
                <a:moveTo>
                  <a:pt x="172" y="0"/>
                </a:moveTo>
                <a:cubicBezTo>
                  <a:pt x="169" y="0"/>
                  <a:pt x="167" y="2"/>
                  <a:pt x="166" y="4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34" y="49"/>
                  <a:pt x="134" y="49"/>
                  <a:pt x="133" y="48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3" y="17"/>
                  <a:pt x="141" y="13"/>
                  <a:pt x="138" y="12"/>
                </a:cubicBezTo>
                <a:cubicBezTo>
                  <a:pt x="137" y="12"/>
                  <a:pt x="137" y="12"/>
                  <a:pt x="136" y="12"/>
                </a:cubicBezTo>
                <a:cubicBezTo>
                  <a:pt x="134" y="12"/>
                  <a:pt x="131" y="14"/>
                  <a:pt x="131" y="16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0"/>
                  <a:pt x="110" y="9"/>
                  <a:pt x="108" y="9"/>
                </a:cubicBezTo>
                <a:cubicBezTo>
                  <a:pt x="107" y="9"/>
                  <a:pt x="106" y="9"/>
                  <a:pt x="105" y="10"/>
                </a:cubicBezTo>
                <a:cubicBezTo>
                  <a:pt x="103" y="11"/>
                  <a:pt x="101" y="15"/>
                  <a:pt x="103" y="18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97" y="35"/>
                  <a:pt x="97" y="35"/>
                  <a:pt x="97" y="35"/>
                </a:cubicBezTo>
                <a:cubicBezTo>
                  <a:pt x="96" y="35"/>
                  <a:pt x="96" y="34"/>
                  <a:pt x="95" y="34"/>
                </a:cubicBezTo>
                <a:cubicBezTo>
                  <a:pt x="93" y="34"/>
                  <a:pt x="90" y="36"/>
                  <a:pt x="90" y="39"/>
                </a:cubicBezTo>
                <a:cubicBezTo>
                  <a:pt x="89" y="42"/>
                  <a:pt x="91" y="45"/>
                  <a:pt x="94" y="46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6" y="78"/>
                  <a:pt x="136" y="78"/>
                  <a:pt x="136" y="78"/>
                </a:cubicBezTo>
                <a:cubicBezTo>
                  <a:pt x="68" y="58"/>
                  <a:pt x="68" y="58"/>
                  <a:pt x="68" y="58"/>
                </a:cubicBezTo>
                <a:cubicBezTo>
                  <a:pt x="67" y="57"/>
                  <a:pt x="66" y="57"/>
                  <a:pt x="66" y="57"/>
                </a:cubicBezTo>
                <a:cubicBezTo>
                  <a:pt x="63" y="57"/>
                  <a:pt x="61" y="59"/>
                  <a:pt x="60" y="62"/>
                </a:cubicBezTo>
                <a:cubicBezTo>
                  <a:pt x="59" y="65"/>
                  <a:pt x="61" y="68"/>
                  <a:pt x="64" y="69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186" y="171"/>
                  <a:pt x="186" y="171"/>
                  <a:pt x="186" y="171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1" y="126"/>
                  <a:pt x="141" y="126"/>
                  <a:pt x="141" y="126"/>
                </a:cubicBezTo>
                <a:cubicBezTo>
                  <a:pt x="141" y="123"/>
                  <a:pt x="138" y="121"/>
                  <a:pt x="136" y="121"/>
                </a:cubicBezTo>
                <a:cubicBezTo>
                  <a:pt x="135" y="121"/>
                  <a:pt x="135" y="121"/>
                  <a:pt x="135" y="121"/>
                </a:cubicBezTo>
                <a:cubicBezTo>
                  <a:pt x="131" y="122"/>
                  <a:pt x="129" y="125"/>
                  <a:pt x="130" y="128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17" y="129"/>
                  <a:pt x="117" y="129"/>
                  <a:pt x="117" y="129"/>
                </a:cubicBezTo>
                <a:cubicBezTo>
                  <a:pt x="116" y="128"/>
                  <a:pt x="115" y="128"/>
                  <a:pt x="114" y="128"/>
                </a:cubicBezTo>
                <a:cubicBezTo>
                  <a:pt x="112" y="128"/>
                  <a:pt x="110" y="129"/>
                  <a:pt x="109" y="131"/>
                </a:cubicBezTo>
                <a:cubicBezTo>
                  <a:pt x="107" y="133"/>
                  <a:pt x="108" y="137"/>
                  <a:pt x="111" y="139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18" y="152"/>
                  <a:pt x="118" y="152"/>
                  <a:pt x="118" y="152"/>
                </a:cubicBezTo>
                <a:cubicBezTo>
                  <a:pt x="115" y="154"/>
                  <a:pt x="113" y="157"/>
                  <a:pt x="115" y="160"/>
                </a:cubicBezTo>
                <a:cubicBezTo>
                  <a:pt x="116" y="162"/>
                  <a:pt x="118" y="163"/>
                  <a:pt x="120" y="163"/>
                </a:cubicBezTo>
                <a:cubicBezTo>
                  <a:pt x="121" y="163"/>
                  <a:pt x="122" y="163"/>
                  <a:pt x="122" y="163"/>
                </a:cubicBezTo>
                <a:cubicBezTo>
                  <a:pt x="138" y="156"/>
                  <a:pt x="138" y="156"/>
                  <a:pt x="138" y="156"/>
                </a:cubicBezTo>
                <a:cubicBezTo>
                  <a:pt x="180" y="181"/>
                  <a:pt x="180" y="181"/>
                  <a:pt x="180" y="181"/>
                </a:cubicBezTo>
                <a:cubicBezTo>
                  <a:pt x="90" y="179"/>
                  <a:pt x="90" y="179"/>
                  <a:pt x="90" y="179"/>
                </a:cubicBezTo>
                <a:cubicBezTo>
                  <a:pt x="34" y="119"/>
                  <a:pt x="34" y="119"/>
                  <a:pt x="34" y="119"/>
                </a:cubicBezTo>
                <a:cubicBezTo>
                  <a:pt x="32" y="118"/>
                  <a:pt x="31" y="117"/>
                  <a:pt x="29" y="117"/>
                </a:cubicBezTo>
                <a:cubicBezTo>
                  <a:pt x="28" y="117"/>
                  <a:pt x="26" y="118"/>
                  <a:pt x="25" y="119"/>
                </a:cubicBezTo>
                <a:cubicBezTo>
                  <a:pt x="23" y="121"/>
                  <a:pt x="23" y="125"/>
                  <a:pt x="25" y="127"/>
                </a:cubicBezTo>
                <a:cubicBezTo>
                  <a:pt x="74" y="178"/>
                  <a:pt x="74" y="178"/>
                  <a:pt x="74" y="178"/>
                </a:cubicBezTo>
                <a:cubicBezTo>
                  <a:pt x="48" y="178"/>
                  <a:pt x="48" y="178"/>
                  <a:pt x="48" y="178"/>
                </a:cubicBezTo>
                <a:cubicBezTo>
                  <a:pt x="48" y="178"/>
                  <a:pt x="47" y="177"/>
                  <a:pt x="47" y="177"/>
                </a:cubicBezTo>
                <a:cubicBezTo>
                  <a:pt x="26" y="156"/>
                  <a:pt x="26" y="156"/>
                  <a:pt x="26" y="156"/>
                </a:cubicBezTo>
                <a:cubicBezTo>
                  <a:pt x="25" y="154"/>
                  <a:pt x="24" y="154"/>
                  <a:pt x="22" y="154"/>
                </a:cubicBezTo>
                <a:cubicBezTo>
                  <a:pt x="21" y="154"/>
                  <a:pt x="19" y="154"/>
                  <a:pt x="18" y="155"/>
                </a:cubicBezTo>
                <a:cubicBezTo>
                  <a:pt x="16" y="158"/>
                  <a:pt x="16" y="161"/>
                  <a:pt x="18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6" y="177"/>
                  <a:pt x="6" y="177"/>
                  <a:pt x="6" y="177"/>
                </a:cubicBezTo>
                <a:cubicBezTo>
                  <a:pt x="6" y="177"/>
                  <a:pt x="5" y="177"/>
                  <a:pt x="5" y="177"/>
                </a:cubicBezTo>
                <a:cubicBezTo>
                  <a:pt x="2" y="177"/>
                  <a:pt x="0" y="179"/>
                  <a:pt x="0" y="182"/>
                </a:cubicBezTo>
                <a:cubicBezTo>
                  <a:pt x="0" y="186"/>
                  <a:pt x="2" y="188"/>
                  <a:pt x="5" y="188"/>
                </a:cubicBezTo>
                <a:cubicBezTo>
                  <a:pt x="31" y="189"/>
                  <a:pt x="31" y="189"/>
                  <a:pt x="31" y="189"/>
                </a:cubicBezTo>
                <a:cubicBezTo>
                  <a:pt x="17" y="202"/>
                  <a:pt x="17" y="202"/>
                  <a:pt x="17" y="202"/>
                </a:cubicBezTo>
                <a:cubicBezTo>
                  <a:pt x="15" y="204"/>
                  <a:pt x="14" y="208"/>
                  <a:pt x="17" y="210"/>
                </a:cubicBezTo>
                <a:cubicBezTo>
                  <a:pt x="18" y="212"/>
                  <a:pt x="19" y="212"/>
                  <a:pt x="21" y="212"/>
                </a:cubicBezTo>
                <a:cubicBezTo>
                  <a:pt x="22" y="212"/>
                  <a:pt x="24" y="212"/>
                  <a:pt x="25" y="211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8" y="190"/>
                  <a:pt x="48" y="190"/>
                </a:cubicBezTo>
                <a:cubicBezTo>
                  <a:pt x="74" y="190"/>
                  <a:pt x="74" y="190"/>
                  <a:pt x="74" y="190"/>
                </a:cubicBezTo>
                <a:cubicBezTo>
                  <a:pt x="22" y="239"/>
                  <a:pt x="22" y="239"/>
                  <a:pt x="22" y="239"/>
                </a:cubicBezTo>
                <a:cubicBezTo>
                  <a:pt x="20" y="241"/>
                  <a:pt x="20" y="245"/>
                  <a:pt x="22" y="247"/>
                </a:cubicBezTo>
                <a:cubicBezTo>
                  <a:pt x="23" y="248"/>
                  <a:pt x="25" y="249"/>
                  <a:pt x="26" y="249"/>
                </a:cubicBezTo>
                <a:cubicBezTo>
                  <a:pt x="28" y="249"/>
                  <a:pt x="29" y="249"/>
                  <a:pt x="30" y="247"/>
                </a:cubicBezTo>
                <a:cubicBezTo>
                  <a:pt x="90" y="191"/>
                  <a:pt x="90" y="191"/>
                  <a:pt x="90" y="191"/>
                </a:cubicBezTo>
                <a:cubicBezTo>
                  <a:pt x="180" y="193"/>
                  <a:pt x="180" y="193"/>
                  <a:pt x="180" y="193"/>
                </a:cubicBezTo>
                <a:cubicBezTo>
                  <a:pt x="137" y="217"/>
                  <a:pt x="137" y="217"/>
                  <a:pt x="137" y="217"/>
                </a:cubicBezTo>
                <a:cubicBezTo>
                  <a:pt x="118" y="209"/>
                  <a:pt x="118" y="209"/>
                  <a:pt x="118" y="209"/>
                </a:cubicBezTo>
                <a:cubicBezTo>
                  <a:pt x="118" y="209"/>
                  <a:pt x="117" y="209"/>
                  <a:pt x="116" y="209"/>
                </a:cubicBezTo>
                <a:cubicBezTo>
                  <a:pt x="114" y="209"/>
                  <a:pt x="112" y="210"/>
                  <a:pt x="111" y="213"/>
                </a:cubicBezTo>
                <a:cubicBezTo>
                  <a:pt x="110" y="216"/>
                  <a:pt x="111" y="219"/>
                  <a:pt x="114" y="220"/>
                </a:cubicBezTo>
                <a:cubicBezTo>
                  <a:pt x="123" y="224"/>
                  <a:pt x="123" y="224"/>
                  <a:pt x="123" y="224"/>
                </a:cubicBezTo>
                <a:cubicBezTo>
                  <a:pt x="108" y="232"/>
                  <a:pt x="108" y="232"/>
                  <a:pt x="108" y="232"/>
                </a:cubicBezTo>
                <a:cubicBezTo>
                  <a:pt x="105" y="234"/>
                  <a:pt x="104" y="237"/>
                  <a:pt x="106" y="240"/>
                </a:cubicBezTo>
                <a:cubicBezTo>
                  <a:pt x="107" y="242"/>
                  <a:pt x="109" y="243"/>
                  <a:pt x="111" y="243"/>
                </a:cubicBezTo>
                <a:cubicBezTo>
                  <a:pt x="112" y="243"/>
                  <a:pt x="113" y="243"/>
                  <a:pt x="114" y="242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29" y="243"/>
                  <a:pt x="129" y="243"/>
                  <a:pt x="129" y="243"/>
                </a:cubicBezTo>
                <a:cubicBezTo>
                  <a:pt x="129" y="246"/>
                  <a:pt x="131" y="249"/>
                  <a:pt x="134" y="249"/>
                </a:cubicBezTo>
                <a:cubicBezTo>
                  <a:pt x="134" y="249"/>
                  <a:pt x="135" y="249"/>
                  <a:pt x="135" y="249"/>
                </a:cubicBezTo>
                <a:cubicBezTo>
                  <a:pt x="138" y="249"/>
                  <a:pt x="140" y="247"/>
                  <a:pt x="141" y="244"/>
                </a:cubicBezTo>
                <a:cubicBezTo>
                  <a:pt x="142" y="227"/>
                  <a:pt x="142" y="227"/>
                  <a:pt x="142" y="227"/>
                </a:cubicBezTo>
                <a:cubicBezTo>
                  <a:pt x="186" y="203"/>
                  <a:pt x="186" y="203"/>
                  <a:pt x="186" y="203"/>
                </a:cubicBezTo>
                <a:cubicBezTo>
                  <a:pt x="139" y="280"/>
                  <a:pt x="139" y="280"/>
                  <a:pt x="139" y="280"/>
                </a:cubicBezTo>
                <a:cubicBezTo>
                  <a:pt x="58" y="299"/>
                  <a:pt x="58" y="299"/>
                  <a:pt x="58" y="299"/>
                </a:cubicBezTo>
                <a:cubicBezTo>
                  <a:pt x="55" y="300"/>
                  <a:pt x="53" y="303"/>
                  <a:pt x="54" y="306"/>
                </a:cubicBezTo>
                <a:cubicBezTo>
                  <a:pt x="55" y="309"/>
                  <a:pt x="57" y="311"/>
                  <a:pt x="60" y="311"/>
                </a:cubicBezTo>
                <a:cubicBezTo>
                  <a:pt x="60" y="311"/>
                  <a:pt x="60" y="311"/>
                  <a:pt x="61" y="311"/>
                </a:cubicBezTo>
                <a:cubicBezTo>
                  <a:pt x="130" y="294"/>
                  <a:pt x="130" y="294"/>
                  <a:pt x="130" y="294"/>
                </a:cubicBezTo>
                <a:cubicBezTo>
                  <a:pt x="117" y="316"/>
                  <a:pt x="117" y="316"/>
                  <a:pt x="117" y="316"/>
                </a:cubicBezTo>
                <a:cubicBezTo>
                  <a:pt x="116" y="316"/>
                  <a:pt x="116" y="316"/>
                  <a:pt x="116" y="317"/>
                </a:cubicBezTo>
                <a:cubicBezTo>
                  <a:pt x="86" y="324"/>
                  <a:pt x="86" y="324"/>
                  <a:pt x="86" y="324"/>
                </a:cubicBezTo>
                <a:cubicBezTo>
                  <a:pt x="83" y="324"/>
                  <a:pt x="81" y="328"/>
                  <a:pt x="82" y="331"/>
                </a:cubicBezTo>
                <a:cubicBezTo>
                  <a:pt x="83" y="333"/>
                  <a:pt x="85" y="335"/>
                  <a:pt x="88" y="335"/>
                </a:cubicBezTo>
                <a:cubicBezTo>
                  <a:pt x="88" y="335"/>
                  <a:pt x="89" y="335"/>
                  <a:pt x="89" y="335"/>
                </a:cubicBezTo>
                <a:cubicBezTo>
                  <a:pt x="107" y="331"/>
                  <a:pt x="107" y="331"/>
                  <a:pt x="107" y="331"/>
                </a:cubicBezTo>
                <a:cubicBezTo>
                  <a:pt x="94" y="352"/>
                  <a:pt x="94" y="352"/>
                  <a:pt x="94" y="352"/>
                </a:cubicBezTo>
                <a:cubicBezTo>
                  <a:pt x="93" y="355"/>
                  <a:pt x="93" y="359"/>
                  <a:pt x="96" y="360"/>
                </a:cubicBezTo>
                <a:cubicBezTo>
                  <a:pt x="97" y="361"/>
                  <a:pt x="98" y="361"/>
                  <a:pt x="99" y="361"/>
                </a:cubicBezTo>
                <a:cubicBezTo>
                  <a:pt x="101" y="361"/>
                  <a:pt x="103" y="360"/>
                  <a:pt x="104" y="358"/>
                </a:cubicBezTo>
                <a:cubicBezTo>
                  <a:pt x="117" y="337"/>
                  <a:pt x="117" y="337"/>
                  <a:pt x="117" y="337"/>
                </a:cubicBezTo>
                <a:cubicBezTo>
                  <a:pt x="122" y="355"/>
                  <a:pt x="122" y="355"/>
                  <a:pt x="122" y="355"/>
                </a:cubicBezTo>
                <a:cubicBezTo>
                  <a:pt x="122" y="358"/>
                  <a:pt x="125" y="360"/>
                  <a:pt x="128" y="360"/>
                </a:cubicBezTo>
                <a:cubicBezTo>
                  <a:pt x="128" y="360"/>
                  <a:pt x="128" y="359"/>
                  <a:pt x="129" y="359"/>
                </a:cubicBezTo>
                <a:cubicBezTo>
                  <a:pt x="132" y="359"/>
                  <a:pt x="134" y="355"/>
                  <a:pt x="133" y="352"/>
                </a:cubicBezTo>
                <a:cubicBezTo>
                  <a:pt x="126" y="323"/>
                  <a:pt x="126" y="323"/>
                  <a:pt x="126" y="323"/>
                </a:cubicBezTo>
                <a:cubicBezTo>
                  <a:pt x="126" y="323"/>
                  <a:pt x="126" y="322"/>
                  <a:pt x="127" y="322"/>
                </a:cubicBezTo>
                <a:cubicBezTo>
                  <a:pt x="140" y="300"/>
                  <a:pt x="140" y="300"/>
                  <a:pt x="140" y="300"/>
                </a:cubicBezTo>
                <a:cubicBezTo>
                  <a:pt x="156" y="369"/>
                  <a:pt x="156" y="369"/>
                  <a:pt x="156" y="369"/>
                </a:cubicBezTo>
                <a:cubicBezTo>
                  <a:pt x="157" y="372"/>
                  <a:pt x="159" y="374"/>
                  <a:pt x="162" y="374"/>
                </a:cubicBezTo>
                <a:cubicBezTo>
                  <a:pt x="163" y="374"/>
                  <a:pt x="163" y="373"/>
                  <a:pt x="164" y="373"/>
                </a:cubicBezTo>
                <a:cubicBezTo>
                  <a:pt x="167" y="373"/>
                  <a:pt x="169" y="369"/>
                  <a:pt x="168" y="366"/>
                </a:cubicBezTo>
                <a:cubicBezTo>
                  <a:pt x="149" y="286"/>
                  <a:pt x="149" y="286"/>
                  <a:pt x="149" y="286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94" y="259"/>
                  <a:pt x="194" y="259"/>
                  <a:pt x="194" y="259"/>
                </a:cubicBezTo>
                <a:cubicBezTo>
                  <a:pt x="179" y="271"/>
                  <a:pt x="179" y="271"/>
                  <a:pt x="179" y="271"/>
                </a:cubicBezTo>
                <a:cubicBezTo>
                  <a:pt x="177" y="273"/>
                  <a:pt x="176" y="277"/>
                  <a:pt x="178" y="279"/>
                </a:cubicBezTo>
                <a:cubicBezTo>
                  <a:pt x="179" y="281"/>
                  <a:pt x="181" y="281"/>
                  <a:pt x="183" y="281"/>
                </a:cubicBezTo>
                <a:cubicBezTo>
                  <a:pt x="184" y="281"/>
                  <a:pt x="185" y="281"/>
                  <a:pt x="186" y="280"/>
                </a:cubicBezTo>
                <a:cubicBezTo>
                  <a:pt x="194" y="274"/>
                  <a:pt x="194" y="274"/>
                  <a:pt x="194" y="274"/>
                </a:cubicBezTo>
                <a:cubicBezTo>
                  <a:pt x="193" y="291"/>
                  <a:pt x="193" y="291"/>
                  <a:pt x="193" y="291"/>
                </a:cubicBezTo>
                <a:cubicBezTo>
                  <a:pt x="193" y="294"/>
                  <a:pt x="196" y="297"/>
                  <a:pt x="199" y="297"/>
                </a:cubicBezTo>
                <a:cubicBezTo>
                  <a:pt x="199" y="297"/>
                  <a:pt x="199" y="297"/>
                  <a:pt x="199" y="297"/>
                </a:cubicBezTo>
                <a:cubicBezTo>
                  <a:pt x="202" y="297"/>
                  <a:pt x="205" y="295"/>
                  <a:pt x="205" y="291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13" y="278"/>
                  <a:pt x="213" y="278"/>
                  <a:pt x="213" y="278"/>
                </a:cubicBezTo>
                <a:cubicBezTo>
                  <a:pt x="214" y="279"/>
                  <a:pt x="215" y="279"/>
                  <a:pt x="217" y="279"/>
                </a:cubicBezTo>
                <a:cubicBezTo>
                  <a:pt x="218" y="279"/>
                  <a:pt x="220" y="279"/>
                  <a:pt x="221" y="277"/>
                </a:cubicBezTo>
                <a:cubicBezTo>
                  <a:pt x="223" y="274"/>
                  <a:pt x="223" y="271"/>
                  <a:pt x="220" y="269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07" y="210"/>
                  <a:pt x="207" y="210"/>
                  <a:pt x="207" y="210"/>
                </a:cubicBezTo>
                <a:cubicBezTo>
                  <a:pt x="250" y="289"/>
                  <a:pt x="250" y="289"/>
                  <a:pt x="250" y="289"/>
                </a:cubicBezTo>
                <a:cubicBezTo>
                  <a:pt x="227" y="368"/>
                  <a:pt x="227" y="368"/>
                  <a:pt x="227" y="368"/>
                </a:cubicBezTo>
                <a:cubicBezTo>
                  <a:pt x="226" y="371"/>
                  <a:pt x="227" y="374"/>
                  <a:pt x="231" y="375"/>
                </a:cubicBezTo>
                <a:cubicBezTo>
                  <a:pt x="231" y="375"/>
                  <a:pt x="232" y="375"/>
                  <a:pt x="232" y="375"/>
                </a:cubicBezTo>
                <a:cubicBezTo>
                  <a:pt x="235" y="375"/>
                  <a:pt x="237" y="374"/>
                  <a:pt x="238" y="371"/>
                </a:cubicBezTo>
                <a:cubicBezTo>
                  <a:pt x="258" y="303"/>
                  <a:pt x="258" y="303"/>
                  <a:pt x="258" y="303"/>
                </a:cubicBezTo>
                <a:cubicBezTo>
                  <a:pt x="270" y="326"/>
                  <a:pt x="270" y="326"/>
                  <a:pt x="270" y="326"/>
                </a:cubicBezTo>
                <a:cubicBezTo>
                  <a:pt x="270" y="326"/>
                  <a:pt x="270" y="327"/>
                  <a:pt x="270" y="327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1" y="359"/>
                  <a:pt x="263" y="362"/>
                  <a:pt x="266" y="363"/>
                </a:cubicBezTo>
                <a:cubicBezTo>
                  <a:pt x="266" y="363"/>
                  <a:pt x="267" y="363"/>
                  <a:pt x="268" y="363"/>
                </a:cubicBezTo>
                <a:cubicBezTo>
                  <a:pt x="270" y="363"/>
                  <a:pt x="272" y="362"/>
                  <a:pt x="273" y="359"/>
                </a:cubicBezTo>
                <a:cubicBezTo>
                  <a:pt x="278" y="341"/>
                  <a:pt x="278" y="341"/>
                  <a:pt x="278" y="341"/>
                </a:cubicBezTo>
                <a:cubicBezTo>
                  <a:pt x="291" y="363"/>
                  <a:pt x="291" y="363"/>
                  <a:pt x="291" y="363"/>
                </a:cubicBezTo>
                <a:cubicBezTo>
                  <a:pt x="292" y="365"/>
                  <a:pt x="294" y="366"/>
                  <a:pt x="296" y="366"/>
                </a:cubicBezTo>
                <a:cubicBezTo>
                  <a:pt x="297" y="366"/>
                  <a:pt x="298" y="366"/>
                  <a:pt x="298" y="366"/>
                </a:cubicBezTo>
                <a:cubicBezTo>
                  <a:pt x="301" y="364"/>
                  <a:pt x="302" y="360"/>
                  <a:pt x="301" y="358"/>
                </a:cubicBezTo>
                <a:cubicBezTo>
                  <a:pt x="289" y="335"/>
                  <a:pt x="289" y="335"/>
                  <a:pt x="289" y="335"/>
                </a:cubicBezTo>
                <a:cubicBezTo>
                  <a:pt x="307" y="341"/>
                  <a:pt x="307" y="341"/>
                  <a:pt x="307" y="341"/>
                </a:cubicBezTo>
                <a:cubicBezTo>
                  <a:pt x="307" y="341"/>
                  <a:pt x="308" y="341"/>
                  <a:pt x="308" y="341"/>
                </a:cubicBezTo>
                <a:cubicBezTo>
                  <a:pt x="311" y="341"/>
                  <a:pt x="313" y="339"/>
                  <a:pt x="314" y="337"/>
                </a:cubicBezTo>
                <a:cubicBezTo>
                  <a:pt x="315" y="334"/>
                  <a:pt x="313" y="330"/>
                  <a:pt x="310" y="330"/>
                </a:cubicBezTo>
                <a:cubicBezTo>
                  <a:pt x="281" y="321"/>
                  <a:pt x="281" y="321"/>
                  <a:pt x="281" y="321"/>
                </a:cubicBezTo>
                <a:cubicBezTo>
                  <a:pt x="281" y="321"/>
                  <a:pt x="281" y="320"/>
                  <a:pt x="280" y="320"/>
                </a:cubicBezTo>
                <a:cubicBezTo>
                  <a:pt x="268" y="298"/>
                  <a:pt x="268" y="298"/>
                  <a:pt x="268" y="298"/>
                </a:cubicBezTo>
                <a:cubicBezTo>
                  <a:pt x="336" y="318"/>
                  <a:pt x="336" y="318"/>
                  <a:pt x="336" y="318"/>
                </a:cubicBezTo>
                <a:cubicBezTo>
                  <a:pt x="337" y="318"/>
                  <a:pt x="337" y="318"/>
                  <a:pt x="338" y="318"/>
                </a:cubicBezTo>
                <a:cubicBezTo>
                  <a:pt x="340" y="318"/>
                  <a:pt x="343" y="316"/>
                  <a:pt x="344" y="314"/>
                </a:cubicBezTo>
                <a:cubicBezTo>
                  <a:pt x="344" y="311"/>
                  <a:pt x="343" y="307"/>
                  <a:pt x="340" y="307"/>
                </a:cubicBezTo>
                <a:cubicBezTo>
                  <a:pt x="260" y="283"/>
                  <a:pt x="260" y="283"/>
                  <a:pt x="260" y="283"/>
                </a:cubicBezTo>
                <a:cubicBezTo>
                  <a:pt x="217" y="204"/>
                  <a:pt x="217" y="204"/>
                  <a:pt x="217" y="204"/>
                </a:cubicBezTo>
                <a:cubicBezTo>
                  <a:pt x="260" y="230"/>
                  <a:pt x="260" y="230"/>
                  <a:pt x="260" y="230"/>
                </a:cubicBezTo>
                <a:cubicBezTo>
                  <a:pt x="263" y="249"/>
                  <a:pt x="263" y="249"/>
                  <a:pt x="263" y="249"/>
                </a:cubicBezTo>
                <a:cubicBezTo>
                  <a:pt x="263" y="252"/>
                  <a:pt x="265" y="254"/>
                  <a:pt x="268" y="254"/>
                </a:cubicBezTo>
                <a:cubicBezTo>
                  <a:pt x="269" y="254"/>
                  <a:pt x="269" y="254"/>
                  <a:pt x="269" y="254"/>
                </a:cubicBezTo>
                <a:cubicBezTo>
                  <a:pt x="272" y="254"/>
                  <a:pt x="275" y="251"/>
                  <a:pt x="274" y="247"/>
                </a:cubicBezTo>
                <a:cubicBezTo>
                  <a:pt x="273" y="238"/>
                  <a:pt x="273" y="238"/>
                  <a:pt x="273" y="238"/>
                </a:cubicBezTo>
                <a:cubicBezTo>
                  <a:pt x="287" y="247"/>
                  <a:pt x="287" y="247"/>
                  <a:pt x="287" y="247"/>
                </a:cubicBezTo>
                <a:cubicBezTo>
                  <a:pt x="288" y="247"/>
                  <a:pt x="289" y="248"/>
                  <a:pt x="290" y="248"/>
                </a:cubicBezTo>
                <a:cubicBezTo>
                  <a:pt x="292" y="248"/>
                  <a:pt x="294" y="247"/>
                  <a:pt x="295" y="245"/>
                </a:cubicBezTo>
                <a:cubicBezTo>
                  <a:pt x="297" y="242"/>
                  <a:pt x="296" y="239"/>
                  <a:pt x="293" y="237"/>
                </a:cubicBezTo>
                <a:cubicBezTo>
                  <a:pt x="277" y="227"/>
                  <a:pt x="277" y="227"/>
                  <a:pt x="277" y="227"/>
                </a:cubicBezTo>
                <a:cubicBezTo>
                  <a:pt x="286" y="223"/>
                  <a:pt x="286" y="223"/>
                  <a:pt x="286" y="223"/>
                </a:cubicBezTo>
                <a:cubicBezTo>
                  <a:pt x="289" y="222"/>
                  <a:pt x="290" y="218"/>
                  <a:pt x="289" y="215"/>
                </a:cubicBezTo>
                <a:cubicBezTo>
                  <a:pt x="288" y="213"/>
                  <a:pt x="286" y="212"/>
                  <a:pt x="284" y="212"/>
                </a:cubicBezTo>
                <a:cubicBezTo>
                  <a:pt x="283" y="212"/>
                  <a:pt x="282" y="212"/>
                  <a:pt x="281" y="213"/>
                </a:cubicBezTo>
                <a:cubicBezTo>
                  <a:pt x="265" y="220"/>
                  <a:pt x="265" y="220"/>
                  <a:pt x="265" y="220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313" y="196"/>
                  <a:pt x="313" y="196"/>
                  <a:pt x="313" y="196"/>
                </a:cubicBezTo>
                <a:cubicBezTo>
                  <a:pt x="370" y="256"/>
                  <a:pt x="370" y="256"/>
                  <a:pt x="370" y="256"/>
                </a:cubicBezTo>
                <a:cubicBezTo>
                  <a:pt x="371" y="258"/>
                  <a:pt x="373" y="258"/>
                  <a:pt x="375" y="258"/>
                </a:cubicBezTo>
                <a:cubicBezTo>
                  <a:pt x="376" y="258"/>
                  <a:pt x="377" y="258"/>
                  <a:pt x="379" y="257"/>
                </a:cubicBezTo>
                <a:cubicBezTo>
                  <a:pt x="381" y="254"/>
                  <a:pt x="381" y="251"/>
                  <a:pt x="379" y="248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56" y="198"/>
                  <a:pt x="356" y="198"/>
                  <a:pt x="356" y="198"/>
                </a:cubicBezTo>
                <a:cubicBezTo>
                  <a:pt x="356" y="198"/>
                  <a:pt x="356" y="198"/>
                  <a:pt x="357" y="198"/>
                </a:cubicBezTo>
                <a:cubicBezTo>
                  <a:pt x="377" y="220"/>
                  <a:pt x="377" y="220"/>
                  <a:pt x="377" y="220"/>
                </a:cubicBezTo>
                <a:cubicBezTo>
                  <a:pt x="379" y="221"/>
                  <a:pt x="380" y="222"/>
                  <a:pt x="382" y="222"/>
                </a:cubicBezTo>
                <a:cubicBezTo>
                  <a:pt x="383" y="222"/>
                  <a:pt x="385" y="221"/>
                  <a:pt x="386" y="220"/>
                </a:cubicBezTo>
                <a:cubicBezTo>
                  <a:pt x="388" y="218"/>
                  <a:pt x="388" y="214"/>
                  <a:pt x="386" y="212"/>
                </a:cubicBezTo>
                <a:cubicBezTo>
                  <a:pt x="373" y="198"/>
                  <a:pt x="373" y="198"/>
                  <a:pt x="373" y="198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402" y="199"/>
                  <a:pt x="404" y="196"/>
                  <a:pt x="404" y="193"/>
                </a:cubicBezTo>
                <a:cubicBezTo>
                  <a:pt x="404" y="190"/>
                  <a:pt x="402" y="187"/>
                  <a:pt x="399" y="187"/>
                </a:cubicBezTo>
                <a:cubicBezTo>
                  <a:pt x="373" y="186"/>
                  <a:pt x="373" y="186"/>
                  <a:pt x="373" y="186"/>
                </a:cubicBezTo>
                <a:cubicBezTo>
                  <a:pt x="387" y="173"/>
                  <a:pt x="387" y="173"/>
                  <a:pt x="387" y="173"/>
                </a:cubicBezTo>
                <a:cubicBezTo>
                  <a:pt x="389" y="171"/>
                  <a:pt x="389" y="167"/>
                  <a:pt x="387" y="165"/>
                </a:cubicBezTo>
                <a:cubicBezTo>
                  <a:pt x="386" y="164"/>
                  <a:pt x="384" y="163"/>
                  <a:pt x="383" y="163"/>
                </a:cubicBezTo>
                <a:cubicBezTo>
                  <a:pt x="381" y="163"/>
                  <a:pt x="380" y="164"/>
                  <a:pt x="379" y="165"/>
                </a:cubicBezTo>
                <a:cubicBezTo>
                  <a:pt x="357" y="185"/>
                  <a:pt x="357" y="185"/>
                  <a:pt x="357" y="185"/>
                </a:cubicBezTo>
                <a:cubicBezTo>
                  <a:pt x="357" y="186"/>
                  <a:pt x="356" y="186"/>
                  <a:pt x="356" y="186"/>
                </a:cubicBezTo>
                <a:cubicBezTo>
                  <a:pt x="330" y="185"/>
                  <a:pt x="330" y="185"/>
                  <a:pt x="330" y="185"/>
                </a:cubicBezTo>
                <a:cubicBezTo>
                  <a:pt x="382" y="136"/>
                  <a:pt x="382" y="136"/>
                  <a:pt x="382" y="136"/>
                </a:cubicBezTo>
                <a:cubicBezTo>
                  <a:pt x="384" y="134"/>
                  <a:pt x="384" y="130"/>
                  <a:pt x="382" y="128"/>
                </a:cubicBezTo>
                <a:cubicBezTo>
                  <a:pt x="381" y="127"/>
                  <a:pt x="379" y="126"/>
                  <a:pt x="378" y="126"/>
                </a:cubicBezTo>
                <a:cubicBezTo>
                  <a:pt x="376" y="126"/>
                  <a:pt x="375" y="127"/>
                  <a:pt x="374" y="128"/>
                </a:cubicBezTo>
                <a:cubicBezTo>
                  <a:pt x="314" y="185"/>
                  <a:pt x="314" y="185"/>
                  <a:pt x="314" y="185"/>
                </a:cubicBezTo>
                <a:cubicBezTo>
                  <a:pt x="224" y="182"/>
                  <a:pt x="224" y="182"/>
                  <a:pt x="224" y="182"/>
                </a:cubicBezTo>
                <a:cubicBezTo>
                  <a:pt x="267" y="159"/>
                  <a:pt x="267" y="159"/>
                  <a:pt x="267" y="159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6" y="166"/>
                  <a:pt x="287" y="166"/>
                  <a:pt x="288" y="166"/>
                </a:cubicBezTo>
                <a:cubicBezTo>
                  <a:pt x="290" y="166"/>
                  <a:pt x="292" y="165"/>
                  <a:pt x="293" y="163"/>
                </a:cubicBezTo>
                <a:cubicBezTo>
                  <a:pt x="294" y="160"/>
                  <a:pt x="293" y="156"/>
                  <a:pt x="290" y="155"/>
                </a:cubicBezTo>
                <a:cubicBezTo>
                  <a:pt x="281" y="152"/>
                  <a:pt x="281" y="152"/>
                  <a:pt x="281" y="152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9" y="142"/>
                  <a:pt x="300" y="138"/>
                  <a:pt x="298" y="135"/>
                </a:cubicBezTo>
                <a:cubicBezTo>
                  <a:pt x="297" y="134"/>
                  <a:pt x="295" y="132"/>
                  <a:pt x="293" y="132"/>
                </a:cubicBezTo>
                <a:cubicBezTo>
                  <a:pt x="292" y="132"/>
                  <a:pt x="291" y="133"/>
                  <a:pt x="290" y="133"/>
                </a:cubicBezTo>
                <a:cubicBezTo>
                  <a:pt x="274" y="142"/>
                  <a:pt x="274" y="142"/>
                  <a:pt x="274" y="142"/>
                </a:cubicBezTo>
                <a:cubicBezTo>
                  <a:pt x="275" y="133"/>
                  <a:pt x="275" y="133"/>
                  <a:pt x="275" y="133"/>
                </a:cubicBezTo>
                <a:cubicBezTo>
                  <a:pt x="275" y="129"/>
                  <a:pt x="273" y="126"/>
                  <a:pt x="270" y="126"/>
                </a:cubicBezTo>
                <a:cubicBezTo>
                  <a:pt x="269" y="126"/>
                  <a:pt x="269" y="126"/>
                  <a:pt x="269" y="126"/>
                </a:cubicBezTo>
                <a:cubicBezTo>
                  <a:pt x="266" y="126"/>
                  <a:pt x="263" y="128"/>
                  <a:pt x="263" y="131"/>
                </a:cubicBezTo>
                <a:cubicBezTo>
                  <a:pt x="261" y="149"/>
                  <a:pt x="261" y="149"/>
                  <a:pt x="261" y="149"/>
                </a:cubicBezTo>
                <a:cubicBezTo>
                  <a:pt x="218" y="172"/>
                  <a:pt x="218" y="172"/>
                  <a:pt x="218" y="172"/>
                </a:cubicBezTo>
                <a:cubicBezTo>
                  <a:pt x="265" y="95"/>
                  <a:pt x="265" y="95"/>
                  <a:pt x="265" y="95"/>
                </a:cubicBezTo>
                <a:cubicBezTo>
                  <a:pt x="346" y="76"/>
                  <a:pt x="346" y="76"/>
                  <a:pt x="346" y="76"/>
                </a:cubicBezTo>
                <a:cubicBezTo>
                  <a:pt x="349" y="75"/>
                  <a:pt x="351" y="72"/>
                  <a:pt x="350" y="69"/>
                </a:cubicBezTo>
                <a:cubicBezTo>
                  <a:pt x="349" y="66"/>
                  <a:pt x="347" y="65"/>
                  <a:pt x="344" y="65"/>
                </a:cubicBezTo>
                <a:cubicBezTo>
                  <a:pt x="344" y="65"/>
                  <a:pt x="343" y="65"/>
                  <a:pt x="343" y="65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288" y="59"/>
                  <a:pt x="288" y="59"/>
                  <a:pt x="288" y="59"/>
                </a:cubicBezTo>
                <a:cubicBezTo>
                  <a:pt x="317" y="52"/>
                  <a:pt x="317" y="52"/>
                  <a:pt x="317" y="52"/>
                </a:cubicBezTo>
                <a:cubicBezTo>
                  <a:pt x="321" y="51"/>
                  <a:pt x="322" y="48"/>
                  <a:pt x="322" y="45"/>
                </a:cubicBezTo>
                <a:cubicBezTo>
                  <a:pt x="321" y="42"/>
                  <a:pt x="319" y="40"/>
                  <a:pt x="316" y="40"/>
                </a:cubicBezTo>
                <a:cubicBezTo>
                  <a:pt x="316" y="40"/>
                  <a:pt x="315" y="40"/>
                  <a:pt x="315" y="40"/>
                </a:cubicBezTo>
                <a:cubicBezTo>
                  <a:pt x="296" y="45"/>
                  <a:pt x="296" y="45"/>
                  <a:pt x="296" y="45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1" y="20"/>
                  <a:pt x="310" y="17"/>
                  <a:pt x="308" y="15"/>
                </a:cubicBezTo>
                <a:cubicBezTo>
                  <a:pt x="307" y="15"/>
                  <a:pt x="306" y="14"/>
                  <a:pt x="305" y="14"/>
                </a:cubicBezTo>
                <a:cubicBezTo>
                  <a:pt x="303" y="14"/>
                  <a:pt x="301" y="15"/>
                  <a:pt x="300" y="17"/>
                </a:cubicBezTo>
                <a:cubicBezTo>
                  <a:pt x="286" y="39"/>
                  <a:pt x="286" y="39"/>
                  <a:pt x="286" y="39"/>
                </a:cubicBezTo>
                <a:cubicBezTo>
                  <a:pt x="282" y="20"/>
                  <a:pt x="282" y="20"/>
                  <a:pt x="282" y="20"/>
                </a:cubicBezTo>
                <a:cubicBezTo>
                  <a:pt x="281" y="18"/>
                  <a:pt x="279" y="16"/>
                  <a:pt x="276" y="16"/>
                </a:cubicBezTo>
                <a:cubicBezTo>
                  <a:pt x="276" y="16"/>
                  <a:pt x="275" y="16"/>
                  <a:pt x="275" y="16"/>
                </a:cubicBezTo>
                <a:cubicBezTo>
                  <a:pt x="272" y="17"/>
                  <a:pt x="270" y="20"/>
                  <a:pt x="271" y="23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7" y="53"/>
                  <a:pt x="277" y="53"/>
                  <a:pt x="277" y="53"/>
                </a:cubicBezTo>
                <a:cubicBezTo>
                  <a:pt x="264" y="75"/>
                  <a:pt x="264" y="75"/>
                  <a:pt x="264" y="75"/>
                </a:cubicBezTo>
                <a:cubicBezTo>
                  <a:pt x="247" y="6"/>
                  <a:pt x="247" y="6"/>
                  <a:pt x="247" y="6"/>
                </a:cubicBezTo>
                <a:cubicBezTo>
                  <a:pt x="247" y="4"/>
                  <a:pt x="244" y="2"/>
                  <a:pt x="242" y="2"/>
                </a:cubicBezTo>
                <a:cubicBezTo>
                  <a:pt x="241" y="2"/>
                  <a:pt x="241" y="2"/>
                  <a:pt x="240" y="2"/>
                </a:cubicBezTo>
                <a:cubicBezTo>
                  <a:pt x="237" y="3"/>
                  <a:pt x="235" y="6"/>
                  <a:pt x="236" y="9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08" y="166"/>
                  <a:pt x="208" y="166"/>
                  <a:pt x="208" y="166"/>
                </a:cubicBezTo>
                <a:cubicBezTo>
                  <a:pt x="210" y="117"/>
                  <a:pt x="210" y="117"/>
                  <a:pt x="210" y="117"/>
                </a:cubicBezTo>
                <a:cubicBezTo>
                  <a:pt x="225" y="105"/>
                  <a:pt x="225" y="105"/>
                  <a:pt x="225" y="105"/>
                </a:cubicBezTo>
                <a:cubicBezTo>
                  <a:pt x="227" y="103"/>
                  <a:pt x="228" y="99"/>
                  <a:pt x="226" y="96"/>
                </a:cubicBezTo>
                <a:cubicBezTo>
                  <a:pt x="225" y="95"/>
                  <a:pt x="223" y="94"/>
                  <a:pt x="221" y="94"/>
                </a:cubicBezTo>
                <a:cubicBezTo>
                  <a:pt x="220" y="94"/>
                  <a:pt x="219" y="95"/>
                  <a:pt x="217" y="95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84"/>
                  <a:pt x="210" y="84"/>
                  <a:pt x="210" y="84"/>
                </a:cubicBezTo>
                <a:cubicBezTo>
                  <a:pt x="211" y="81"/>
                  <a:pt x="208" y="78"/>
                  <a:pt x="205" y="78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201" y="78"/>
                  <a:pt x="199" y="81"/>
                  <a:pt x="199" y="84"/>
                </a:cubicBezTo>
                <a:cubicBezTo>
                  <a:pt x="198" y="103"/>
                  <a:pt x="198" y="103"/>
                  <a:pt x="198" y="103"/>
                </a:cubicBezTo>
                <a:cubicBezTo>
                  <a:pt x="191" y="97"/>
                  <a:pt x="191" y="97"/>
                  <a:pt x="191" y="97"/>
                </a:cubicBezTo>
                <a:cubicBezTo>
                  <a:pt x="190" y="96"/>
                  <a:pt x="188" y="96"/>
                  <a:pt x="187" y="96"/>
                </a:cubicBezTo>
                <a:cubicBezTo>
                  <a:pt x="185" y="96"/>
                  <a:pt x="184" y="97"/>
                  <a:pt x="182" y="98"/>
                </a:cubicBezTo>
                <a:cubicBezTo>
                  <a:pt x="181" y="101"/>
                  <a:pt x="181" y="105"/>
                  <a:pt x="184" y="106"/>
                </a:cubicBezTo>
                <a:cubicBezTo>
                  <a:pt x="198" y="117"/>
                  <a:pt x="198" y="117"/>
                  <a:pt x="198" y="117"/>
                </a:cubicBezTo>
                <a:cubicBezTo>
                  <a:pt x="197" y="166"/>
                  <a:pt x="197" y="166"/>
                  <a:pt x="197" y="166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77" y="8"/>
                  <a:pt x="177" y="8"/>
                  <a:pt x="177" y="8"/>
                </a:cubicBezTo>
                <a:cubicBezTo>
                  <a:pt x="178" y="4"/>
                  <a:pt x="176" y="1"/>
                  <a:pt x="173" y="0"/>
                </a:cubicBezTo>
                <a:cubicBezTo>
                  <a:pt x="173" y="0"/>
                  <a:pt x="172" y="0"/>
                  <a:pt x="172" y="0"/>
                </a:cubicBezTo>
              </a:path>
            </a:pathLst>
          </a:custGeom>
          <a:solidFill>
            <a:srgbClr val="FFFFFF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2" name="半闭框 198"/>
          <p:cNvSpPr>
            <a:spLocks noChangeArrowheads="1"/>
          </p:cNvSpPr>
          <p:nvPr/>
        </p:nvSpPr>
        <p:spPr bwMode="auto">
          <a:xfrm>
            <a:off x="758825" y="1817688"/>
            <a:ext cx="1390650" cy="1390650"/>
          </a:xfrm>
          <a:custGeom>
            <a:avLst/>
            <a:gdLst>
              <a:gd name="T0" fmla="*/ 0 w 1390650"/>
              <a:gd name="T1" fmla="*/ 0 h 1390650"/>
              <a:gd name="T2" fmla="*/ 1390650 w 1390650"/>
              <a:gd name="T3" fmla="*/ 0 h 1390650"/>
              <a:gd name="T4" fmla="*/ 1333119 w 1390650"/>
              <a:gd name="T5" fmla="*/ 57531 h 1390650"/>
              <a:gd name="T6" fmla="*/ 50689 w 1390650"/>
              <a:gd name="T7" fmla="*/ 57531 h 1390650"/>
              <a:gd name="T8" fmla="*/ 50689 w 1390650"/>
              <a:gd name="T9" fmla="*/ 1339961 h 1390650"/>
              <a:gd name="T10" fmla="*/ 0 w 1390650"/>
              <a:gd name="T11" fmla="*/ 1390650 h 1390650"/>
              <a:gd name="T12" fmla="*/ 0 w 1390650"/>
              <a:gd name="T13" fmla="*/ 0 h 13906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90650"/>
              <a:gd name="T22" fmla="*/ 0 h 1390650"/>
              <a:gd name="T23" fmla="*/ 1390650 w 1390650"/>
              <a:gd name="T24" fmla="*/ 1390650 h 139065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90650" h="1390650">
                <a:moveTo>
                  <a:pt x="0" y="0"/>
                </a:moveTo>
                <a:lnTo>
                  <a:pt x="1390650" y="0"/>
                </a:lnTo>
                <a:lnTo>
                  <a:pt x="1333119" y="57531"/>
                </a:lnTo>
                <a:lnTo>
                  <a:pt x="50689" y="57531"/>
                </a:lnTo>
                <a:lnTo>
                  <a:pt x="50689" y="1339961"/>
                </a:lnTo>
                <a:lnTo>
                  <a:pt x="0" y="13906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c</a:t>
            </a:r>
            <a:endParaRPr lang="zh-CN" altLang="en-US"/>
          </a:p>
        </p:txBody>
      </p:sp>
      <p:sp>
        <p:nvSpPr>
          <p:cNvPr id="21513" name="半闭框 199"/>
          <p:cNvSpPr>
            <a:spLocks noChangeArrowheads="1"/>
          </p:cNvSpPr>
          <p:nvPr/>
        </p:nvSpPr>
        <p:spPr bwMode="auto">
          <a:xfrm rot="16200000" flipV="1">
            <a:off x="9720263" y="4092575"/>
            <a:ext cx="1390650" cy="1390650"/>
          </a:xfrm>
          <a:custGeom>
            <a:avLst/>
            <a:gdLst>
              <a:gd name="T0" fmla="*/ 0 w 1390650"/>
              <a:gd name="T1" fmla="*/ 0 h 1390650"/>
              <a:gd name="T2" fmla="*/ 1390650 w 1390650"/>
              <a:gd name="T3" fmla="*/ 0 h 1390650"/>
              <a:gd name="T4" fmla="*/ 1333119 w 1390650"/>
              <a:gd name="T5" fmla="*/ 57531 h 1390650"/>
              <a:gd name="T6" fmla="*/ 50689 w 1390650"/>
              <a:gd name="T7" fmla="*/ 57531 h 1390650"/>
              <a:gd name="T8" fmla="*/ 50689 w 1390650"/>
              <a:gd name="T9" fmla="*/ 1339961 h 1390650"/>
              <a:gd name="T10" fmla="*/ 0 w 1390650"/>
              <a:gd name="T11" fmla="*/ 1390650 h 1390650"/>
              <a:gd name="T12" fmla="*/ 0 w 1390650"/>
              <a:gd name="T13" fmla="*/ 0 h 13906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90650"/>
              <a:gd name="T22" fmla="*/ 0 h 1390650"/>
              <a:gd name="T23" fmla="*/ 1390650 w 1390650"/>
              <a:gd name="T24" fmla="*/ 1390650 h 139065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90650" h="1390650">
                <a:moveTo>
                  <a:pt x="0" y="0"/>
                </a:moveTo>
                <a:lnTo>
                  <a:pt x="1390650" y="0"/>
                </a:lnTo>
                <a:lnTo>
                  <a:pt x="1333119" y="57531"/>
                </a:lnTo>
                <a:lnTo>
                  <a:pt x="50689" y="57531"/>
                </a:lnTo>
                <a:lnTo>
                  <a:pt x="50689" y="1339961"/>
                </a:lnTo>
                <a:lnTo>
                  <a:pt x="0" y="13906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c</a:t>
            </a:r>
            <a:endParaRPr lang="zh-CN" altLang="en-US"/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 autoUpdateAnimBg="0"/>
      <p:bldP spid="21512" grpId="0" animBg="1" autoUpdateAnimBg="0"/>
      <p:bldP spid="21513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32"/>
          <p:cNvGrpSpPr>
            <a:grpSpLocks/>
          </p:cNvGrpSpPr>
          <p:nvPr/>
        </p:nvGrpSpPr>
        <p:grpSpPr bwMode="auto">
          <a:xfrm>
            <a:off x="896938" y="2535238"/>
            <a:ext cx="2654300" cy="2289175"/>
            <a:chOff x="0" y="0"/>
            <a:chExt cx="1897234" cy="1635546"/>
          </a:xfrm>
        </p:grpSpPr>
        <p:sp>
          <p:nvSpPr>
            <p:cNvPr id="4111" name="六边形 21"/>
            <p:cNvSpPr>
              <a:spLocks noChangeArrowheads="1"/>
            </p:cNvSpPr>
            <p:nvPr/>
          </p:nvSpPr>
          <p:spPr bwMode="auto">
            <a:xfrm rot="556867">
              <a:off x="341912" y="294751"/>
              <a:ext cx="1213410" cy="1046044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>
                <a:alpha val="41176"/>
              </a:schemeClr>
            </a:solidFill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112" name="组合 18"/>
            <p:cNvGrpSpPr>
              <a:grpSpLocks/>
            </p:cNvGrpSpPr>
            <p:nvPr/>
          </p:nvGrpSpPr>
          <p:grpSpPr bwMode="auto">
            <a:xfrm rot="2198315">
              <a:off x="0" y="0"/>
              <a:ext cx="1897234" cy="1635546"/>
              <a:chOff x="0" y="0"/>
              <a:chExt cx="1897234" cy="1635546"/>
            </a:xfrm>
          </p:grpSpPr>
          <p:sp>
            <p:nvSpPr>
              <p:cNvPr id="4113" name="任意多边形 17"/>
              <p:cNvSpPr>
                <a:spLocks/>
              </p:cNvSpPr>
              <p:nvPr/>
            </p:nvSpPr>
            <p:spPr bwMode="auto">
              <a:xfrm rot="-1626015">
                <a:off x="0" y="0"/>
                <a:ext cx="1897234" cy="1635546"/>
              </a:xfrm>
              <a:custGeom>
                <a:avLst/>
                <a:gdLst>
                  <a:gd name="T0" fmla="*/ 279222 w 1661770"/>
                  <a:gd name="T1" fmla="*/ 1376217 h 1432560"/>
                  <a:gd name="T2" fmla="*/ 730298 w 1661770"/>
                  <a:gd name="T3" fmla="*/ 1635546 h 1432560"/>
                  <a:gd name="T4" fmla="*/ 408887 w 1661770"/>
                  <a:gd name="T5" fmla="*/ 1635546 h 1432560"/>
                  <a:gd name="T6" fmla="*/ 279222 w 1661770"/>
                  <a:gd name="T7" fmla="*/ 1376217 h 1432560"/>
                  <a:gd name="T8" fmla="*/ 111714 w 1661770"/>
                  <a:gd name="T9" fmla="*/ 594346 h 1432560"/>
                  <a:gd name="T10" fmla="*/ 88423 w 1661770"/>
                  <a:gd name="T11" fmla="*/ 994619 h 1432560"/>
                  <a:gd name="T12" fmla="*/ 0 w 1661770"/>
                  <a:gd name="T13" fmla="*/ 817773 h 1432560"/>
                  <a:gd name="T14" fmla="*/ 111714 w 1661770"/>
                  <a:gd name="T15" fmla="*/ 594346 h 1432560"/>
                  <a:gd name="T16" fmla="*/ 1606210 w 1661770"/>
                  <a:gd name="T17" fmla="*/ 1399820 h 1432560"/>
                  <a:gd name="T18" fmla="*/ 1488347 w 1661770"/>
                  <a:gd name="T19" fmla="*/ 1635546 h 1432560"/>
                  <a:gd name="T20" fmla="*/ 1250604 w 1661770"/>
                  <a:gd name="T21" fmla="*/ 1635546 h 1432560"/>
                  <a:gd name="T22" fmla="*/ 1606210 w 1661770"/>
                  <a:gd name="T23" fmla="*/ 1399820 h 1432560"/>
                  <a:gd name="T24" fmla="*/ 646628 w 1661770"/>
                  <a:gd name="T25" fmla="*/ 0 h 1432560"/>
                  <a:gd name="T26" fmla="*/ 291024 w 1661770"/>
                  <a:gd name="T27" fmla="*/ 235726 h 1432560"/>
                  <a:gd name="T28" fmla="*/ 408887 w 1661770"/>
                  <a:gd name="T29" fmla="*/ 0 h 1432560"/>
                  <a:gd name="T30" fmla="*/ 646628 w 1661770"/>
                  <a:gd name="T31" fmla="*/ 0 h 1432560"/>
                  <a:gd name="T32" fmla="*/ 1808811 w 1661770"/>
                  <a:gd name="T33" fmla="*/ 640927 h 1432560"/>
                  <a:gd name="T34" fmla="*/ 1897234 w 1661770"/>
                  <a:gd name="T35" fmla="*/ 817773 h 1432560"/>
                  <a:gd name="T36" fmla="*/ 1785520 w 1661770"/>
                  <a:gd name="T37" fmla="*/ 1041200 h 1432560"/>
                  <a:gd name="T38" fmla="*/ 1808811 w 1661770"/>
                  <a:gd name="T39" fmla="*/ 640927 h 1432560"/>
                  <a:gd name="T40" fmla="*/ 1488347 w 1661770"/>
                  <a:gd name="T41" fmla="*/ 0 h 1432560"/>
                  <a:gd name="T42" fmla="*/ 1618012 w 1661770"/>
                  <a:gd name="T43" fmla="*/ 259329 h 1432560"/>
                  <a:gd name="T44" fmla="*/ 1166938 w 1661770"/>
                  <a:gd name="T45" fmla="*/ 0 h 1432560"/>
                  <a:gd name="T46" fmla="*/ 1488347 w 1661770"/>
                  <a:gd name="T47" fmla="*/ 0 h 14325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61770" h="1432560">
                    <a:moveTo>
                      <a:pt x="244568" y="1205416"/>
                    </a:moveTo>
                    <a:lnTo>
                      <a:pt x="639661" y="1432560"/>
                    </a:lnTo>
                    <a:lnTo>
                      <a:pt x="358140" y="1432560"/>
                    </a:lnTo>
                    <a:lnTo>
                      <a:pt x="244568" y="1205416"/>
                    </a:lnTo>
                    <a:close/>
                    <a:moveTo>
                      <a:pt x="97849" y="520582"/>
                    </a:moveTo>
                    <a:lnTo>
                      <a:pt x="77449" y="871178"/>
                    </a:lnTo>
                    <a:lnTo>
                      <a:pt x="0" y="716280"/>
                    </a:lnTo>
                    <a:lnTo>
                      <a:pt x="97849" y="520582"/>
                    </a:lnTo>
                    <a:close/>
                    <a:moveTo>
                      <a:pt x="1406865" y="1226090"/>
                    </a:moveTo>
                    <a:lnTo>
                      <a:pt x="1303630" y="1432560"/>
                    </a:lnTo>
                    <a:lnTo>
                      <a:pt x="1095393" y="1432560"/>
                    </a:lnTo>
                    <a:lnTo>
                      <a:pt x="1406865" y="1226090"/>
                    </a:lnTo>
                    <a:close/>
                    <a:moveTo>
                      <a:pt x="566376" y="0"/>
                    </a:moveTo>
                    <a:lnTo>
                      <a:pt x="254905" y="206470"/>
                    </a:lnTo>
                    <a:lnTo>
                      <a:pt x="358140" y="0"/>
                    </a:lnTo>
                    <a:lnTo>
                      <a:pt x="566376" y="0"/>
                    </a:lnTo>
                    <a:close/>
                    <a:moveTo>
                      <a:pt x="1584321" y="561382"/>
                    </a:moveTo>
                    <a:lnTo>
                      <a:pt x="1661770" y="716280"/>
                    </a:lnTo>
                    <a:lnTo>
                      <a:pt x="1563921" y="911978"/>
                    </a:lnTo>
                    <a:lnTo>
                      <a:pt x="1584321" y="561382"/>
                    </a:lnTo>
                    <a:close/>
                    <a:moveTo>
                      <a:pt x="1303630" y="0"/>
                    </a:moveTo>
                    <a:lnTo>
                      <a:pt x="1417202" y="227144"/>
                    </a:lnTo>
                    <a:lnTo>
                      <a:pt x="1022110" y="0"/>
                    </a:lnTo>
                    <a:lnTo>
                      <a:pt x="130363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4" name="六边形 15"/>
              <p:cNvSpPr>
                <a:spLocks noChangeArrowheads="1"/>
              </p:cNvSpPr>
              <p:nvPr/>
            </p:nvSpPr>
            <p:spPr bwMode="auto">
              <a:xfrm rot="160600">
                <a:off x="134173" y="115667"/>
                <a:ext cx="1628888" cy="1404214"/>
              </a:xfrm>
              <a:prstGeom prst="hexagon">
                <a:avLst>
                  <a:gd name="adj" fmla="val 24999"/>
                  <a:gd name="vf" fmla="val 115470"/>
                </a:avLst>
              </a:prstGeom>
              <a:noFill/>
              <a:ln w="1905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099" name="文本框 19"/>
          <p:cNvSpPr txBox="1">
            <a:spLocks noChangeArrowheads="1"/>
          </p:cNvSpPr>
          <p:nvPr/>
        </p:nvSpPr>
        <p:spPr bwMode="auto">
          <a:xfrm>
            <a:off x="1979613" y="2749550"/>
            <a:ext cx="488950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11500" b="1" dirty="0">
                <a:solidFill>
                  <a:schemeClr val="bg1"/>
                </a:solidFill>
                <a:latin typeface="Bireun" pitchFamily="2" charset="0"/>
              </a:rPr>
              <a:t>1</a:t>
            </a:r>
            <a:endParaRPr lang="zh-CN" altLang="en-US" sz="11500" b="1" dirty="0">
              <a:solidFill>
                <a:schemeClr val="bg1"/>
              </a:solidFill>
              <a:latin typeface="Bireun" pitchFamily="2" charset="0"/>
            </a:endParaRPr>
          </a:p>
        </p:txBody>
      </p:sp>
      <p:sp>
        <p:nvSpPr>
          <p:cNvPr id="4100" name="文本框 20"/>
          <p:cNvSpPr txBox="1">
            <a:spLocks noChangeArrowheads="1"/>
          </p:cNvSpPr>
          <p:nvPr/>
        </p:nvSpPr>
        <p:spPr bwMode="auto">
          <a:xfrm>
            <a:off x="4011613" y="2343150"/>
            <a:ext cx="4903907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9200" dirty="0">
                <a:solidFill>
                  <a:schemeClr val="bg1"/>
                </a:solidFill>
                <a:latin typeface="Avanti" pitchFamily="2" charset="0"/>
              </a:rPr>
              <a:t>内容概述</a:t>
            </a:r>
          </a:p>
        </p:txBody>
      </p:sp>
      <p:sp>
        <p:nvSpPr>
          <p:cNvPr id="4102" name="Freeform 123"/>
          <p:cNvSpPr>
            <a:spLocks/>
          </p:cNvSpPr>
          <p:nvPr/>
        </p:nvSpPr>
        <p:spPr bwMode="auto">
          <a:xfrm rot="-152018">
            <a:off x="10371138" y="3095625"/>
            <a:ext cx="3641725" cy="3381375"/>
          </a:xfrm>
          <a:custGeom>
            <a:avLst/>
            <a:gdLst>
              <a:gd name="T0" fmla="*/ 1198885 w 404"/>
              <a:gd name="T1" fmla="*/ 432816 h 375"/>
              <a:gd name="T2" fmla="*/ 1126771 w 404"/>
              <a:gd name="T3" fmla="*/ 306578 h 375"/>
              <a:gd name="T4" fmla="*/ 1036630 w 404"/>
              <a:gd name="T5" fmla="*/ 360680 h 375"/>
              <a:gd name="T6" fmla="*/ 1099729 w 404"/>
              <a:gd name="T7" fmla="*/ 486918 h 375"/>
              <a:gd name="T8" fmla="*/ 540850 w 404"/>
              <a:gd name="T9" fmla="*/ 559054 h 375"/>
              <a:gd name="T10" fmla="*/ 1270998 w 404"/>
              <a:gd name="T11" fmla="*/ 1136142 h 375"/>
              <a:gd name="T12" fmla="*/ 1054658 w 404"/>
              <a:gd name="T13" fmla="*/ 1163193 h 375"/>
              <a:gd name="T14" fmla="*/ 1063672 w 404"/>
              <a:gd name="T15" fmla="*/ 1370584 h 375"/>
              <a:gd name="T16" fmla="*/ 1622551 w 404"/>
              <a:gd name="T17" fmla="*/ 1632077 h 375"/>
              <a:gd name="T18" fmla="*/ 225354 w 404"/>
              <a:gd name="T19" fmla="*/ 1145159 h 375"/>
              <a:gd name="T20" fmla="*/ 198312 w 404"/>
              <a:gd name="T21" fmla="*/ 1388618 h 375"/>
              <a:gd name="T22" fmla="*/ 45071 w 404"/>
              <a:gd name="T23" fmla="*/ 1596009 h 375"/>
              <a:gd name="T24" fmla="*/ 153241 w 404"/>
              <a:gd name="T25" fmla="*/ 1893570 h 375"/>
              <a:gd name="T26" fmla="*/ 667049 w 404"/>
              <a:gd name="T27" fmla="*/ 1713230 h 375"/>
              <a:gd name="T28" fmla="*/ 811275 w 404"/>
              <a:gd name="T29" fmla="*/ 1722247 h 375"/>
              <a:gd name="T30" fmla="*/ 1000573 w 404"/>
              <a:gd name="T31" fmla="*/ 1920621 h 375"/>
              <a:gd name="T32" fmla="*/ 1000573 w 404"/>
              <a:gd name="T33" fmla="*/ 2191131 h 375"/>
              <a:gd name="T34" fmla="*/ 1216913 w 404"/>
              <a:gd name="T35" fmla="*/ 2245233 h 375"/>
              <a:gd name="T36" fmla="*/ 522822 w 404"/>
              <a:gd name="T37" fmla="*/ 2696083 h 375"/>
              <a:gd name="T38" fmla="*/ 1054658 w 404"/>
              <a:gd name="T39" fmla="*/ 2849372 h 375"/>
              <a:gd name="T40" fmla="*/ 802261 w 404"/>
              <a:gd name="T41" fmla="*/ 3020695 h 375"/>
              <a:gd name="T42" fmla="*/ 937474 w 404"/>
              <a:gd name="T43" fmla="*/ 3228086 h 375"/>
              <a:gd name="T44" fmla="*/ 1198885 w 404"/>
              <a:gd name="T45" fmla="*/ 3173984 h 375"/>
              <a:gd name="T46" fmla="*/ 1460296 w 404"/>
              <a:gd name="T47" fmla="*/ 3372358 h 375"/>
              <a:gd name="T48" fmla="*/ 1748749 w 404"/>
              <a:gd name="T49" fmla="*/ 2335403 h 375"/>
              <a:gd name="T50" fmla="*/ 1748749 w 404"/>
              <a:gd name="T51" fmla="*/ 2470658 h 375"/>
              <a:gd name="T52" fmla="*/ 1856919 w 404"/>
              <a:gd name="T53" fmla="*/ 2461641 h 375"/>
              <a:gd name="T54" fmla="*/ 1856919 w 404"/>
              <a:gd name="T55" fmla="*/ 2335403 h 375"/>
              <a:gd name="T56" fmla="*/ 2091288 w 404"/>
              <a:gd name="T57" fmla="*/ 3381375 h 375"/>
              <a:gd name="T58" fmla="*/ 2361713 w 404"/>
              <a:gd name="T59" fmla="*/ 3210052 h 375"/>
              <a:gd name="T60" fmla="*/ 2623124 w 404"/>
              <a:gd name="T61" fmla="*/ 3273171 h 375"/>
              <a:gd name="T62" fmla="*/ 2767350 w 404"/>
              <a:gd name="T63" fmla="*/ 3074797 h 375"/>
              <a:gd name="T64" fmla="*/ 2523968 w 404"/>
              <a:gd name="T65" fmla="*/ 2885440 h 375"/>
              <a:gd name="T66" fmla="*/ 3064818 w 404"/>
              <a:gd name="T67" fmla="*/ 2768219 h 375"/>
              <a:gd name="T68" fmla="*/ 2415798 w 404"/>
              <a:gd name="T69" fmla="*/ 2290318 h 375"/>
              <a:gd name="T70" fmla="*/ 2614110 w 404"/>
              <a:gd name="T71" fmla="*/ 2236216 h 375"/>
              <a:gd name="T72" fmla="*/ 2605095 w 404"/>
              <a:gd name="T73" fmla="*/ 1938655 h 375"/>
              <a:gd name="T74" fmla="*/ 2821435 w 404"/>
              <a:gd name="T75" fmla="*/ 1767332 h 375"/>
              <a:gd name="T76" fmla="*/ 2974676 w 404"/>
              <a:gd name="T77" fmla="*/ 1776349 h 375"/>
              <a:gd name="T78" fmla="*/ 3479470 w 404"/>
              <a:gd name="T79" fmla="*/ 1983740 h 375"/>
              <a:gd name="T80" fmla="*/ 3641725 w 404"/>
              <a:gd name="T81" fmla="*/ 1740281 h 375"/>
              <a:gd name="T82" fmla="*/ 3452427 w 404"/>
              <a:gd name="T83" fmla="*/ 1469771 h 375"/>
              <a:gd name="T84" fmla="*/ 3443413 w 404"/>
              <a:gd name="T85" fmla="*/ 1226312 h 375"/>
              <a:gd name="T86" fmla="*/ 2019174 w 404"/>
              <a:gd name="T87" fmla="*/ 1641094 h 375"/>
              <a:gd name="T88" fmla="*/ 2614110 w 404"/>
              <a:gd name="T89" fmla="*/ 1397635 h 375"/>
              <a:gd name="T90" fmla="*/ 2614110 w 404"/>
              <a:gd name="T91" fmla="*/ 1199261 h 375"/>
              <a:gd name="T92" fmla="*/ 2370727 w 404"/>
              <a:gd name="T93" fmla="*/ 1181227 h 375"/>
              <a:gd name="T94" fmla="*/ 3154960 w 404"/>
              <a:gd name="T95" fmla="*/ 622173 h 375"/>
              <a:gd name="T96" fmla="*/ 2596081 w 404"/>
              <a:gd name="T97" fmla="*/ 532003 h 375"/>
              <a:gd name="T98" fmla="*/ 2668195 w 404"/>
              <a:gd name="T99" fmla="*/ 405765 h 375"/>
              <a:gd name="T100" fmla="*/ 2578053 w 404"/>
              <a:gd name="T101" fmla="*/ 351663 h 375"/>
              <a:gd name="T102" fmla="*/ 2505939 w 404"/>
              <a:gd name="T103" fmla="*/ 468884 h 375"/>
              <a:gd name="T104" fmla="*/ 2163401 w 404"/>
              <a:gd name="T105" fmla="*/ 18034 h 375"/>
              <a:gd name="T106" fmla="*/ 2028188 w 404"/>
              <a:gd name="T107" fmla="*/ 946785 h 375"/>
              <a:gd name="T108" fmla="*/ 1892976 w 404"/>
              <a:gd name="T109" fmla="*/ 757428 h 375"/>
              <a:gd name="T110" fmla="*/ 1721707 w 404"/>
              <a:gd name="T111" fmla="*/ 874649 h 375"/>
              <a:gd name="T112" fmla="*/ 1775792 w 404"/>
              <a:gd name="T113" fmla="*/ 1496822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04" h="375">
                <a:moveTo>
                  <a:pt x="172" y="0"/>
                </a:moveTo>
                <a:cubicBezTo>
                  <a:pt x="169" y="0"/>
                  <a:pt x="167" y="2"/>
                  <a:pt x="166" y="4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34" y="49"/>
                  <a:pt x="134" y="49"/>
                  <a:pt x="133" y="48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3" y="17"/>
                  <a:pt x="141" y="13"/>
                  <a:pt x="138" y="12"/>
                </a:cubicBezTo>
                <a:cubicBezTo>
                  <a:pt x="137" y="12"/>
                  <a:pt x="137" y="12"/>
                  <a:pt x="136" y="12"/>
                </a:cubicBezTo>
                <a:cubicBezTo>
                  <a:pt x="134" y="12"/>
                  <a:pt x="131" y="14"/>
                  <a:pt x="131" y="16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0"/>
                  <a:pt x="110" y="9"/>
                  <a:pt x="108" y="9"/>
                </a:cubicBezTo>
                <a:cubicBezTo>
                  <a:pt x="107" y="9"/>
                  <a:pt x="106" y="9"/>
                  <a:pt x="105" y="10"/>
                </a:cubicBezTo>
                <a:cubicBezTo>
                  <a:pt x="103" y="11"/>
                  <a:pt x="101" y="15"/>
                  <a:pt x="103" y="18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97" y="35"/>
                  <a:pt x="97" y="35"/>
                  <a:pt x="97" y="35"/>
                </a:cubicBezTo>
                <a:cubicBezTo>
                  <a:pt x="96" y="35"/>
                  <a:pt x="96" y="34"/>
                  <a:pt x="95" y="34"/>
                </a:cubicBezTo>
                <a:cubicBezTo>
                  <a:pt x="93" y="34"/>
                  <a:pt x="90" y="36"/>
                  <a:pt x="90" y="39"/>
                </a:cubicBezTo>
                <a:cubicBezTo>
                  <a:pt x="89" y="42"/>
                  <a:pt x="91" y="45"/>
                  <a:pt x="94" y="46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6" y="78"/>
                  <a:pt x="136" y="78"/>
                  <a:pt x="136" y="78"/>
                </a:cubicBezTo>
                <a:cubicBezTo>
                  <a:pt x="68" y="58"/>
                  <a:pt x="68" y="58"/>
                  <a:pt x="68" y="58"/>
                </a:cubicBezTo>
                <a:cubicBezTo>
                  <a:pt x="67" y="57"/>
                  <a:pt x="66" y="57"/>
                  <a:pt x="66" y="57"/>
                </a:cubicBezTo>
                <a:cubicBezTo>
                  <a:pt x="63" y="57"/>
                  <a:pt x="61" y="59"/>
                  <a:pt x="60" y="62"/>
                </a:cubicBezTo>
                <a:cubicBezTo>
                  <a:pt x="59" y="65"/>
                  <a:pt x="61" y="68"/>
                  <a:pt x="64" y="69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186" y="171"/>
                  <a:pt x="186" y="171"/>
                  <a:pt x="186" y="171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1" y="126"/>
                  <a:pt x="141" y="126"/>
                  <a:pt x="141" y="126"/>
                </a:cubicBezTo>
                <a:cubicBezTo>
                  <a:pt x="141" y="123"/>
                  <a:pt x="138" y="121"/>
                  <a:pt x="136" y="121"/>
                </a:cubicBezTo>
                <a:cubicBezTo>
                  <a:pt x="135" y="121"/>
                  <a:pt x="135" y="121"/>
                  <a:pt x="135" y="121"/>
                </a:cubicBezTo>
                <a:cubicBezTo>
                  <a:pt x="131" y="122"/>
                  <a:pt x="129" y="125"/>
                  <a:pt x="130" y="128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17" y="129"/>
                  <a:pt x="117" y="129"/>
                  <a:pt x="117" y="129"/>
                </a:cubicBezTo>
                <a:cubicBezTo>
                  <a:pt x="116" y="128"/>
                  <a:pt x="115" y="128"/>
                  <a:pt x="114" y="128"/>
                </a:cubicBezTo>
                <a:cubicBezTo>
                  <a:pt x="112" y="128"/>
                  <a:pt x="110" y="129"/>
                  <a:pt x="109" y="131"/>
                </a:cubicBezTo>
                <a:cubicBezTo>
                  <a:pt x="107" y="133"/>
                  <a:pt x="108" y="137"/>
                  <a:pt x="111" y="139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18" y="152"/>
                  <a:pt x="118" y="152"/>
                  <a:pt x="118" y="152"/>
                </a:cubicBezTo>
                <a:cubicBezTo>
                  <a:pt x="115" y="154"/>
                  <a:pt x="113" y="157"/>
                  <a:pt x="115" y="160"/>
                </a:cubicBezTo>
                <a:cubicBezTo>
                  <a:pt x="116" y="162"/>
                  <a:pt x="118" y="163"/>
                  <a:pt x="120" y="163"/>
                </a:cubicBezTo>
                <a:cubicBezTo>
                  <a:pt x="121" y="163"/>
                  <a:pt x="122" y="163"/>
                  <a:pt x="122" y="163"/>
                </a:cubicBezTo>
                <a:cubicBezTo>
                  <a:pt x="138" y="156"/>
                  <a:pt x="138" y="156"/>
                  <a:pt x="138" y="156"/>
                </a:cubicBezTo>
                <a:cubicBezTo>
                  <a:pt x="180" y="181"/>
                  <a:pt x="180" y="181"/>
                  <a:pt x="180" y="181"/>
                </a:cubicBezTo>
                <a:cubicBezTo>
                  <a:pt x="90" y="179"/>
                  <a:pt x="90" y="179"/>
                  <a:pt x="90" y="179"/>
                </a:cubicBezTo>
                <a:cubicBezTo>
                  <a:pt x="34" y="119"/>
                  <a:pt x="34" y="119"/>
                  <a:pt x="34" y="119"/>
                </a:cubicBezTo>
                <a:cubicBezTo>
                  <a:pt x="32" y="118"/>
                  <a:pt x="31" y="117"/>
                  <a:pt x="29" y="117"/>
                </a:cubicBezTo>
                <a:cubicBezTo>
                  <a:pt x="28" y="117"/>
                  <a:pt x="26" y="118"/>
                  <a:pt x="25" y="119"/>
                </a:cubicBezTo>
                <a:cubicBezTo>
                  <a:pt x="23" y="121"/>
                  <a:pt x="23" y="125"/>
                  <a:pt x="25" y="127"/>
                </a:cubicBezTo>
                <a:cubicBezTo>
                  <a:pt x="74" y="178"/>
                  <a:pt x="74" y="178"/>
                  <a:pt x="74" y="178"/>
                </a:cubicBezTo>
                <a:cubicBezTo>
                  <a:pt x="48" y="178"/>
                  <a:pt x="48" y="178"/>
                  <a:pt x="48" y="178"/>
                </a:cubicBezTo>
                <a:cubicBezTo>
                  <a:pt x="48" y="178"/>
                  <a:pt x="47" y="177"/>
                  <a:pt x="47" y="177"/>
                </a:cubicBezTo>
                <a:cubicBezTo>
                  <a:pt x="26" y="156"/>
                  <a:pt x="26" y="156"/>
                  <a:pt x="26" y="156"/>
                </a:cubicBezTo>
                <a:cubicBezTo>
                  <a:pt x="25" y="154"/>
                  <a:pt x="24" y="154"/>
                  <a:pt x="22" y="154"/>
                </a:cubicBezTo>
                <a:cubicBezTo>
                  <a:pt x="21" y="154"/>
                  <a:pt x="19" y="154"/>
                  <a:pt x="18" y="155"/>
                </a:cubicBezTo>
                <a:cubicBezTo>
                  <a:pt x="16" y="158"/>
                  <a:pt x="16" y="161"/>
                  <a:pt x="18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6" y="177"/>
                  <a:pt x="6" y="177"/>
                  <a:pt x="6" y="177"/>
                </a:cubicBezTo>
                <a:cubicBezTo>
                  <a:pt x="6" y="177"/>
                  <a:pt x="5" y="177"/>
                  <a:pt x="5" y="177"/>
                </a:cubicBezTo>
                <a:cubicBezTo>
                  <a:pt x="2" y="177"/>
                  <a:pt x="0" y="179"/>
                  <a:pt x="0" y="182"/>
                </a:cubicBezTo>
                <a:cubicBezTo>
                  <a:pt x="0" y="186"/>
                  <a:pt x="2" y="188"/>
                  <a:pt x="5" y="188"/>
                </a:cubicBezTo>
                <a:cubicBezTo>
                  <a:pt x="31" y="189"/>
                  <a:pt x="31" y="189"/>
                  <a:pt x="31" y="189"/>
                </a:cubicBezTo>
                <a:cubicBezTo>
                  <a:pt x="17" y="202"/>
                  <a:pt x="17" y="202"/>
                  <a:pt x="17" y="202"/>
                </a:cubicBezTo>
                <a:cubicBezTo>
                  <a:pt x="15" y="204"/>
                  <a:pt x="14" y="208"/>
                  <a:pt x="17" y="210"/>
                </a:cubicBezTo>
                <a:cubicBezTo>
                  <a:pt x="18" y="212"/>
                  <a:pt x="19" y="212"/>
                  <a:pt x="21" y="212"/>
                </a:cubicBezTo>
                <a:cubicBezTo>
                  <a:pt x="22" y="212"/>
                  <a:pt x="24" y="212"/>
                  <a:pt x="25" y="211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8" y="190"/>
                  <a:pt x="48" y="190"/>
                </a:cubicBezTo>
                <a:cubicBezTo>
                  <a:pt x="74" y="190"/>
                  <a:pt x="74" y="190"/>
                  <a:pt x="74" y="190"/>
                </a:cubicBezTo>
                <a:cubicBezTo>
                  <a:pt x="22" y="239"/>
                  <a:pt x="22" y="239"/>
                  <a:pt x="22" y="239"/>
                </a:cubicBezTo>
                <a:cubicBezTo>
                  <a:pt x="20" y="241"/>
                  <a:pt x="20" y="245"/>
                  <a:pt x="22" y="247"/>
                </a:cubicBezTo>
                <a:cubicBezTo>
                  <a:pt x="23" y="248"/>
                  <a:pt x="25" y="249"/>
                  <a:pt x="26" y="249"/>
                </a:cubicBezTo>
                <a:cubicBezTo>
                  <a:pt x="28" y="249"/>
                  <a:pt x="29" y="249"/>
                  <a:pt x="30" y="247"/>
                </a:cubicBezTo>
                <a:cubicBezTo>
                  <a:pt x="90" y="191"/>
                  <a:pt x="90" y="191"/>
                  <a:pt x="90" y="191"/>
                </a:cubicBezTo>
                <a:cubicBezTo>
                  <a:pt x="180" y="193"/>
                  <a:pt x="180" y="193"/>
                  <a:pt x="180" y="193"/>
                </a:cubicBezTo>
                <a:cubicBezTo>
                  <a:pt x="137" y="217"/>
                  <a:pt x="137" y="217"/>
                  <a:pt x="137" y="217"/>
                </a:cubicBezTo>
                <a:cubicBezTo>
                  <a:pt x="118" y="209"/>
                  <a:pt x="118" y="209"/>
                  <a:pt x="118" y="209"/>
                </a:cubicBezTo>
                <a:cubicBezTo>
                  <a:pt x="118" y="209"/>
                  <a:pt x="117" y="209"/>
                  <a:pt x="116" y="209"/>
                </a:cubicBezTo>
                <a:cubicBezTo>
                  <a:pt x="114" y="209"/>
                  <a:pt x="112" y="210"/>
                  <a:pt x="111" y="213"/>
                </a:cubicBezTo>
                <a:cubicBezTo>
                  <a:pt x="110" y="216"/>
                  <a:pt x="111" y="219"/>
                  <a:pt x="114" y="220"/>
                </a:cubicBezTo>
                <a:cubicBezTo>
                  <a:pt x="123" y="224"/>
                  <a:pt x="123" y="224"/>
                  <a:pt x="123" y="224"/>
                </a:cubicBezTo>
                <a:cubicBezTo>
                  <a:pt x="108" y="232"/>
                  <a:pt x="108" y="232"/>
                  <a:pt x="108" y="232"/>
                </a:cubicBezTo>
                <a:cubicBezTo>
                  <a:pt x="105" y="234"/>
                  <a:pt x="104" y="237"/>
                  <a:pt x="106" y="240"/>
                </a:cubicBezTo>
                <a:cubicBezTo>
                  <a:pt x="107" y="242"/>
                  <a:pt x="109" y="243"/>
                  <a:pt x="111" y="243"/>
                </a:cubicBezTo>
                <a:cubicBezTo>
                  <a:pt x="112" y="243"/>
                  <a:pt x="113" y="243"/>
                  <a:pt x="114" y="242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29" y="243"/>
                  <a:pt x="129" y="243"/>
                  <a:pt x="129" y="243"/>
                </a:cubicBezTo>
                <a:cubicBezTo>
                  <a:pt x="129" y="246"/>
                  <a:pt x="131" y="249"/>
                  <a:pt x="134" y="249"/>
                </a:cubicBezTo>
                <a:cubicBezTo>
                  <a:pt x="134" y="249"/>
                  <a:pt x="135" y="249"/>
                  <a:pt x="135" y="249"/>
                </a:cubicBezTo>
                <a:cubicBezTo>
                  <a:pt x="138" y="249"/>
                  <a:pt x="140" y="247"/>
                  <a:pt x="141" y="244"/>
                </a:cubicBezTo>
                <a:cubicBezTo>
                  <a:pt x="142" y="227"/>
                  <a:pt x="142" y="227"/>
                  <a:pt x="142" y="227"/>
                </a:cubicBezTo>
                <a:cubicBezTo>
                  <a:pt x="186" y="203"/>
                  <a:pt x="186" y="203"/>
                  <a:pt x="186" y="203"/>
                </a:cubicBezTo>
                <a:cubicBezTo>
                  <a:pt x="139" y="280"/>
                  <a:pt x="139" y="280"/>
                  <a:pt x="139" y="280"/>
                </a:cubicBezTo>
                <a:cubicBezTo>
                  <a:pt x="58" y="299"/>
                  <a:pt x="58" y="299"/>
                  <a:pt x="58" y="299"/>
                </a:cubicBezTo>
                <a:cubicBezTo>
                  <a:pt x="55" y="300"/>
                  <a:pt x="53" y="303"/>
                  <a:pt x="54" y="306"/>
                </a:cubicBezTo>
                <a:cubicBezTo>
                  <a:pt x="55" y="309"/>
                  <a:pt x="57" y="311"/>
                  <a:pt x="60" y="311"/>
                </a:cubicBezTo>
                <a:cubicBezTo>
                  <a:pt x="60" y="311"/>
                  <a:pt x="60" y="311"/>
                  <a:pt x="61" y="311"/>
                </a:cubicBezTo>
                <a:cubicBezTo>
                  <a:pt x="130" y="294"/>
                  <a:pt x="130" y="294"/>
                  <a:pt x="130" y="294"/>
                </a:cubicBezTo>
                <a:cubicBezTo>
                  <a:pt x="117" y="316"/>
                  <a:pt x="117" y="316"/>
                  <a:pt x="117" y="316"/>
                </a:cubicBezTo>
                <a:cubicBezTo>
                  <a:pt x="116" y="316"/>
                  <a:pt x="116" y="316"/>
                  <a:pt x="116" y="317"/>
                </a:cubicBezTo>
                <a:cubicBezTo>
                  <a:pt x="86" y="324"/>
                  <a:pt x="86" y="324"/>
                  <a:pt x="86" y="324"/>
                </a:cubicBezTo>
                <a:cubicBezTo>
                  <a:pt x="83" y="324"/>
                  <a:pt x="81" y="328"/>
                  <a:pt x="82" y="331"/>
                </a:cubicBezTo>
                <a:cubicBezTo>
                  <a:pt x="83" y="333"/>
                  <a:pt x="85" y="335"/>
                  <a:pt x="88" y="335"/>
                </a:cubicBezTo>
                <a:cubicBezTo>
                  <a:pt x="88" y="335"/>
                  <a:pt x="89" y="335"/>
                  <a:pt x="89" y="335"/>
                </a:cubicBezTo>
                <a:cubicBezTo>
                  <a:pt x="107" y="331"/>
                  <a:pt x="107" y="331"/>
                  <a:pt x="107" y="331"/>
                </a:cubicBezTo>
                <a:cubicBezTo>
                  <a:pt x="94" y="352"/>
                  <a:pt x="94" y="352"/>
                  <a:pt x="94" y="352"/>
                </a:cubicBezTo>
                <a:cubicBezTo>
                  <a:pt x="93" y="355"/>
                  <a:pt x="93" y="359"/>
                  <a:pt x="96" y="360"/>
                </a:cubicBezTo>
                <a:cubicBezTo>
                  <a:pt x="97" y="361"/>
                  <a:pt x="98" y="361"/>
                  <a:pt x="99" y="361"/>
                </a:cubicBezTo>
                <a:cubicBezTo>
                  <a:pt x="101" y="361"/>
                  <a:pt x="103" y="360"/>
                  <a:pt x="104" y="358"/>
                </a:cubicBezTo>
                <a:cubicBezTo>
                  <a:pt x="117" y="337"/>
                  <a:pt x="117" y="337"/>
                  <a:pt x="117" y="337"/>
                </a:cubicBezTo>
                <a:cubicBezTo>
                  <a:pt x="122" y="355"/>
                  <a:pt x="122" y="355"/>
                  <a:pt x="122" y="355"/>
                </a:cubicBezTo>
                <a:cubicBezTo>
                  <a:pt x="122" y="358"/>
                  <a:pt x="125" y="360"/>
                  <a:pt x="128" y="360"/>
                </a:cubicBezTo>
                <a:cubicBezTo>
                  <a:pt x="128" y="360"/>
                  <a:pt x="128" y="359"/>
                  <a:pt x="129" y="359"/>
                </a:cubicBezTo>
                <a:cubicBezTo>
                  <a:pt x="132" y="359"/>
                  <a:pt x="134" y="355"/>
                  <a:pt x="133" y="352"/>
                </a:cubicBezTo>
                <a:cubicBezTo>
                  <a:pt x="126" y="323"/>
                  <a:pt x="126" y="323"/>
                  <a:pt x="126" y="323"/>
                </a:cubicBezTo>
                <a:cubicBezTo>
                  <a:pt x="126" y="323"/>
                  <a:pt x="126" y="322"/>
                  <a:pt x="127" y="322"/>
                </a:cubicBezTo>
                <a:cubicBezTo>
                  <a:pt x="140" y="300"/>
                  <a:pt x="140" y="300"/>
                  <a:pt x="140" y="300"/>
                </a:cubicBezTo>
                <a:cubicBezTo>
                  <a:pt x="156" y="369"/>
                  <a:pt x="156" y="369"/>
                  <a:pt x="156" y="369"/>
                </a:cubicBezTo>
                <a:cubicBezTo>
                  <a:pt x="157" y="372"/>
                  <a:pt x="159" y="374"/>
                  <a:pt x="162" y="374"/>
                </a:cubicBezTo>
                <a:cubicBezTo>
                  <a:pt x="163" y="374"/>
                  <a:pt x="163" y="373"/>
                  <a:pt x="164" y="373"/>
                </a:cubicBezTo>
                <a:cubicBezTo>
                  <a:pt x="167" y="373"/>
                  <a:pt x="169" y="369"/>
                  <a:pt x="168" y="366"/>
                </a:cubicBezTo>
                <a:cubicBezTo>
                  <a:pt x="149" y="286"/>
                  <a:pt x="149" y="286"/>
                  <a:pt x="149" y="286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94" y="259"/>
                  <a:pt x="194" y="259"/>
                  <a:pt x="194" y="259"/>
                </a:cubicBezTo>
                <a:cubicBezTo>
                  <a:pt x="179" y="271"/>
                  <a:pt x="179" y="271"/>
                  <a:pt x="179" y="271"/>
                </a:cubicBezTo>
                <a:cubicBezTo>
                  <a:pt x="177" y="273"/>
                  <a:pt x="176" y="277"/>
                  <a:pt x="178" y="279"/>
                </a:cubicBezTo>
                <a:cubicBezTo>
                  <a:pt x="179" y="281"/>
                  <a:pt x="181" y="281"/>
                  <a:pt x="183" y="281"/>
                </a:cubicBezTo>
                <a:cubicBezTo>
                  <a:pt x="184" y="281"/>
                  <a:pt x="185" y="281"/>
                  <a:pt x="186" y="280"/>
                </a:cubicBezTo>
                <a:cubicBezTo>
                  <a:pt x="194" y="274"/>
                  <a:pt x="194" y="274"/>
                  <a:pt x="194" y="274"/>
                </a:cubicBezTo>
                <a:cubicBezTo>
                  <a:pt x="193" y="291"/>
                  <a:pt x="193" y="291"/>
                  <a:pt x="193" y="291"/>
                </a:cubicBezTo>
                <a:cubicBezTo>
                  <a:pt x="193" y="294"/>
                  <a:pt x="196" y="297"/>
                  <a:pt x="199" y="297"/>
                </a:cubicBezTo>
                <a:cubicBezTo>
                  <a:pt x="199" y="297"/>
                  <a:pt x="199" y="297"/>
                  <a:pt x="199" y="297"/>
                </a:cubicBezTo>
                <a:cubicBezTo>
                  <a:pt x="202" y="297"/>
                  <a:pt x="205" y="295"/>
                  <a:pt x="205" y="291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13" y="278"/>
                  <a:pt x="213" y="278"/>
                  <a:pt x="213" y="278"/>
                </a:cubicBezTo>
                <a:cubicBezTo>
                  <a:pt x="214" y="279"/>
                  <a:pt x="215" y="279"/>
                  <a:pt x="217" y="279"/>
                </a:cubicBezTo>
                <a:cubicBezTo>
                  <a:pt x="218" y="279"/>
                  <a:pt x="220" y="279"/>
                  <a:pt x="221" y="277"/>
                </a:cubicBezTo>
                <a:cubicBezTo>
                  <a:pt x="223" y="274"/>
                  <a:pt x="223" y="271"/>
                  <a:pt x="220" y="269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07" y="210"/>
                  <a:pt x="207" y="210"/>
                  <a:pt x="207" y="210"/>
                </a:cubicBezTo>
                <a:cubicBezTo>
                  <a:pt x="250" y="289"/>
                  <a:pt x="250" y="289"/>
                  <a:pt x="250" y="289"/>
                </a:cubicBezTo>
                <a:cubicBezTo>
                  <a:pt x="227" y="368"/>
                  <a:pt x="227" y="368"/>
                  <a:pt x="227" y="368"/>
                </a:cubicBezTo>
                <a:cubicBezTo>
                  <a:pt x="226" y="371"/>
                  <a:pt x="227" y="374"/>
                  <a:pt x="231" y="375"/>
                </a:cubicBezTo>
                <a:cubicBezTo>
                  <a:pt x="231" y="375"/>
                  <a:pt x="232" y="375"/>
                  <a:pt x="232" y="375"/>
                </a:cubicBezTo>
                <a:cubicBezTo>
                  <a:pt x="235" y="375"/>
                  <a:pt x="237" y="374"/>
                  <a:pt x="238" y="371"/>
                </a:cubicBezTo>
                <a:cubicBezTo>
                  <a:pt x="258" y="303"/>
                  <a:pt x="258" y="303"/>
                  <a:pt x="258" y="303"/>
                </a:cubicBezTo>
                <a:cubicBezTo>
                  <a:pt x="270" y="326"/>
                  <a:pt x="270" y="326"/>
                  <a:pt x="270" y="326"/>
                </a:cubicBezTo>
                <a:cubicBezTo>
                  <a:pt x="270" y="326"/>
                  <a:pt x="270" y="327"/>
                  <a:pt x="270" y="327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1" y="359"/>
                  <a:pt x="263" y="362"/>
                  <a:pt x="266" y="363"/>
                </a:cubicBezTo>
                <a:cubicBezTo>
                  <a:pt x="266" y="363"/>
                  <a:pt x="267" y="363"/>
                  <a:pt x="268" y="363"/>
                </a:cubicBezTo>
                <a:cubicBezTo>
                  <a:pt x="270" y="363"/>
                  <a:pt x="272" y="362"/>
                  <a:pt x="273" y="359"/>
                </a:cubicBezTo>
                <a:cubicBezTo>
                  <a:pt x="278" y="341"/>
                  <a:pt x="278" y="341"/>
                  <a:pt x="278" y="341"/>
                </a:cubicBezTo>
                <a:cubicBezTo>
                  <a:pt x="291" y="363"/>
                  <a:pt x="291" y="363"/>
                  <a:pt x="291" y="363"/>
                </a:cubicBezTo>
                <a:cubicBezTo>
                  <a:pt x="292" y="365"/>
                  <a:pt x="294" y="366"/>
                  <a:pt x="296" y="366"/>
                </a:cubicBezTo>
                <a:cubicBezTo>
                  <a:pt x="297" y="366"/>
                  <a:pt x="298" y="366"/>
                  <a:pt x="298" y="366"/>
                </a:cubicBezTo>
                <a:cubicBezTo>
                  <a:pt x="301" y="364"/>
                  <a:pt x="302" y="360"/>
                  <a:pt x="301" y="358"/>
                </a:cubicBezTo>
                <a:cubicBezTo>
                  <a:pt x="289" y="335"/>
                  <a:pt x="289" y="335"/>
                  <a:pt x="289" y="335"/>
                </a:cubicBezTo>
                <a:cubicBezTo>
                  <a:pt x="307" y="341"/>
                  <a:pt x="307" y="341"/>
                  <a:pt x="307" y="341"/>
                </a:cubicBezTo>
                <a:cubicBezTo>
                  <a:pt x="307" y="341"/>
                  <a:pt x="308" y="341"/>
                  <a:pt x="308" y="341"/>
                </a:cubicBezTo>
                <a:cubicBezTo>
                  <a:pt x="311" y="341"/>
                  <a:pt x="313" y="339"/>
                  <a:pt x="314" y="337"/>
                </a:cubicBezTo>
                <a:cubicBezTo>
                  <a:pt x="315" y="334"/>
                  <a:pt x="313" y="330"/>
                  <a:pt x="310" y="330"/>
                </a:cubicBezTo>
                <a:cubicBezTo>
                  <a:pt x="281" y="321"/>
                  <a:pt x="281" y="321"/>
                  <a:pt x="281" y="321"/>
                </a:cubicBezTo>
                <a:cubicBezTo>
                  <a:pt x="281" y="321"/>
                  <a:pt x="281" y="320"/>
                  <a:pt x="280" y="320"/>
                </a:cubicBezTo>
                <a:cubicBezTo>
                  <a:pt x="268" y="298"/>
                  <a:pt x="268" y="298"/>
                  <a:pt x="268" y="298"/>
                </a:cubicBezTo>
                <a:cubicBezTo>
                  <a:pt x="336" y="318"/>
                  <a:pt x="336" y="318"/>
                  <a:pt x="336" y="318"/>
                </a:cubicBezTo>
                <a:cubicBezTo>
                  <a:pt x="337" y="318"/>
                  <a:pt x="337" y="318"/>
                  <a:pt x="338" y="318"/>
                </a:cubicBezTo>
                <a:cubicBezTo>
                  <a:pt x="340" y="318"/>
                  <a:pt x="343" y="316"/>
                  <a:pt x="344" y="314"/>
                </a:cubicBezTo>
                <a:cubicBezTo>
                  <a:pt x="344" y="311"/>
                  <a:pt x="343" y="307"/>
                  <a:pt x="340" y="307"/>
                </a:cubicBezTo>
                <a:cubicBezTo>
                  <a:pt x="260" y="283"/>
                  <a:pt x="260" y="283"/>
                  <a:pt x="260" y="283"/>
                </a:cubicBezTo>
                <a:cubicBezTo>
                  <a:pt x="217" y="204"/>
                  <a:pt x="217" y="204"/>
                  <a:pt x="217" y="204"/>
                </a:cubicBezTo>
                <a:cubicBezTo>
                  <a:pt x="260" y="230"/>
                  <a:pt x="260" y="230"/>
                  <a:pt x="260" y="230"/>
                </a:cubicBezTo>
                <a:cubicBezTo>
                  <a:pt x="263" y="249"/>
                  <a:pt x="263" y="249"/>
                  <a:pt x="263" y="249"/>
                </a:cubicBezTo>
                <a:cubicBezTo>
                  <a:pt x="263" y="252"/>
                  <a:pt x="265" y="254"/>
                  <a:pt x="268" y="254"/>
                </a:cubicBezTo>
                <a:cubicBezTo>
                  <a:pt x="269" y="254"/>
                  <a:pt x="269" y="254"/>
                  <a:pt x="269" y="254"/>
                </a:cubicBezTo>
                <a:cubicBezTo>
                  <a:pt x="272" y="254"/>
                  <a:pt x="275" y="251"/>
                  <a:pt x="274" y="247"/>
                </a:cubicBezTo>
                <a:cubicBezTo>
                  <a:pt x="273" y="238"/>
                  <a:pt x="273" y="238"/>
                  <a:pt x="273" y="238"/>
                </a:cubicBezTo>
                <a:cubicBezTo>
                  <a:pt x="287" y="247"/>
                  <a:pt x="287" y="247"/>
                  <a:pt x="287" y="247"/>
                </a:cubicBezTo>
                <a:cubicBezTo>
                  <a:pt x="288" y="247"/>
                  <a:pt x="289" y="248"/>
                  <a:pt x="290" y="248"/>
                </a:cubicBezTo>
                <a:cubicBezTo>
                  <a:pt x="292" y="248"/>
                  <a:pt x="294" y="247"/>
                  <a:pt x="295" y="245"/>
                </a:cubicBezTo>
                <a:cubicBezTo>
                  <a:pt x="297" y="242"/>
                  <a:pt x="296" y="239"/>
                  <a:pt x="293" y="237"/>
                </a:cubicBezTo>
                <a:cubicBezTo>
                  <a:pt x="277" y="227"/>
                  <a:pt x="277" y="227"/>
                  <a:pt x="277" y="227"/>
                </a:cubicBezTo>
                <a:cubicBezTo>
                  <a:pt x="286" y="223"/>
                  <a:pt x="286" y="223"/>
                  <a:pt x="286" y="223"/>
                </a:cubicBezTo>
                <a:cubicBezTo>
                  <a:pt x="289" y="222"/>
                  <a:pt x="290" y="218"/>
                  <a:pt x="289" y="215"/>
                </a:cubicBezTo>
                <a:cubicBezTo>
                  <a:pt x="288" y="213"/>
                  <a:pt x="286" y="212"/>
                  <a:pt x="284" y="212"/>
                </a:cubicBezTo>
                <a:cubicBezTo>
                  <a:pt x="283" y="212"/>
                  <a:pt x="282" y="212"/>
                  <a:pt x="281" y="213"/>
                </a:cubicBezTo>
                <a:cubicBezTo>
                  <a:pt x="265" y="220"/>
                  <a:pt x="265" y="220"/>
                  <a:pt x="265" y="220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313" y="196"/>
                  <a:pt x="313" y="196"/>
                  <a:pt x="313" y="196"/>
                </a:cubicBezTo>
                <a:cubicBezTo>
                  <a:pt x="370" y="256"/>
                  <a:pt x="370" y="256"/>
                  <a:pt x="370" y="256"/>
                </a:cubicBezTo>
                <a:cubicBezTo>
                  <a:pt x="371" y="258"/>
                  <a:pt x="373" y="258"/>
                  <a:pt x="375" y="258"/>
                </a:cubicBezTo>
                <a:cubicBezTo>
                  <a:pt x="376" y="258"/>
                  <a:pt x="377" y="258"/>
                  <a:pt x="379" y="257"/>
                </a:cubicBezTo>
                <a:cubicBezTo>
                  <a:pt x="381" y="254"/>
                  <a:pt x="381" y="251"/>
                  <a:pt x="379" y="248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56" y="198"/>
                  <a:pt x="356" y="198"/>
                  <a:pt x="356" y="198"/>
                </a:cubicBezTo>
                <a:cubicBezTo>
                  <a:pt x="356" y="198"/>
                  <a:pt x="356" y="198"/>
                  <a:pt x="357" y="198"/>
                </a:cubicBezTo>
                <a:cubicBezTo>
                  <a:pt x="377" y="220"/>
                  <a:pt x="377" y="220"/>
                  <a:pt x="377" y="220"/>
                </a:cubicBezTo>
                <a:cubicBezTo>
                  <a:pt x="379" y="221"/>
                  <a:pt x="380" y="222"/>
                  <a:pt x="382" y="222"/>
                </a:cubicBezTo>
                <a:cubicBezTo>
                  <a:pt x="383" y="222"/>
                  <a:pt x="385" y="221"/>
                  <a:pt x="386" y="220"/>
                </a:cubicBezTo>
                <a:cubicBezTo>
                  <a:pt x="388" y="218"/>
                  <a:pt x="388" y="214"/>
                  <a:pt x="386" y="212"/>
                </a:cubicBezTo>
                <a:cubicBezTo>
                  <a:pt x="373" y="198"/>
                  <a:pt x="373" y="198"/>
                  <a:pt x="373" y="198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402" y="199"/>
                  <a:pt x="404" y="196"/>
                  <a:pt x="404" y="193"/>
                </a:cubicBezTo>
                <a:cubicBezTo>
                  <a:pt x="404" y="190"/>
                  <a:pt x="402" y="187"/>
                  <a:pt x="399" y="187"/>
                </a:cubicBezTo>
                <a:cubicBezTo>
                  <a:pt x="373" y="186"/>
                  <a:pt x="373" y="186"/>
                  <a:pt x="373" y="186"/>
                </a:cubicBezTo>
                <a:cubicBezTo>
                  <a:pt x="387" y="173"/>
                  <a:pt x="387" y="173"/>
                  <a:pt x="387" y="173"/>
                </a:cubicBezTo>
                <a:cubicBezTo>
                  <a:pt x="389" y="171"/>
                  <a:pt x="389" y="167"/>
                  <a:pt x="387" y="165"/>
                </a:cubicBezTo>
                <a:cubicBezTo>
                  <a:pt x="386" y="164"/>
                  <a:pt x="384" y="163"/>
                  <a:pt x="383" y="163"/>
                </a:cubicBezTo>
                <a:cubicBezTo>
                  <a:pt x="381" y="163"/>
                  <a:pt x="380" y="164"/>
                  <a:pt x="379" y="165"/>
                </a:cubicBezTo>
                <a:cubicBezTo>
                  <a:pt x="357" y="185"/>
                  <a:pt x="357" y="185"/>
                  <a:pt x="357" y="185"/>
                </a:cubicBezTo>
                <a:cubicBezTo>
                  <a:pt x="357" y="186"/>
                  <a:pt x="356" y="186"/>
                  <a:pt x="356" y="186"/>
                </a:cubicBezTo>
                <a:cubicBezTo>
                  <a:pt x="330" y="185"/>
                  <a:pt x="330" y="185"/>
                  <a:pt x="330" y="185"/>
                </a:cubicBezTo>
                <a:cubicBezTo>
                  <a:pt x="382" y="136"/>
                  <a:pt x="382" y="136"/>
                  <a:pt x="382" y="136"/>
                </a:cubicBezTo>
                <a:cubicBezTo>
                  <a:pt x="384" y="134"/>
                  <a:pt x="384" y="130"/>
                  <a:pt x="382" y="128"/>
                </a:cubicBezTo>
                <a:cubicBezTo>
                  <a:pt x="381" y="127"/>
                  <a:pt x="379" y="126"/>
                  <a:pt x="378" y="126"/>
                </a:cubicBezTo>
                <a:cubicBezTo>
                  <a:pt x="376" y="126"/>
                  <a:pt x="375" y="127"/>
                  <a:pt x="374" y="128"/>
                </a:cubicBezTo>
                <a:cubicBezTo>
                  <a:pt x="314" y="185"/>
                  <a:pt x="314" y="185"/>
                  <a:pt x="314" y="185"/>
                </a:cubicBezTo>
                <a:cubicBezTo>
                  <a:pt x="224" y="182"/>
                  <a:pt x="224" y="182"/>
                  <a:pt x="224" y="182"/>
                </a:cubicBezTo>
                <a:cubicBezTo>
                  <a:pt x="267" y="159"/>
                  <a:pt x="267" y="159"/>
                  <a:pt x="267" y="159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6" y="166"/>
                  <a:pt x="287" y="166"/>
                  <a:pt x="288" y="166"/>
                </a:cubicBezTo>
                <a:cubicBezTo>
                  <a:pt x="290" y="166"/>
                  <a:pt x="292" y="165"/>
                  <a:pt x="293" y="163"/>
                </a:cubicBezTo>
                <a:cubicBezTo>
                  <a:pt x="294" y="160"/>
                  <a:pt x="293" y="156"/>
                  <a:pt x="290" y="155"/>
                </a:cubicBezTo>
                <a:cubicBezTo>
                  <a:pt x="281" y="152"/>
                  <a:pt x="281" y="152"/>
                  <a:pt x="281" y="152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9" y="142"/>
                  <a:pt x="300" y="138"/>
                  <a:pt x="298" y="135"/>
                </a:cubicBezTo>
                <a:cubicBezTo>
                  <a:pt x="297" y="134"/>
                  <a:pt x="295" y="132"/>
                  <a:pt x="293" y="132"/>
                </a:cubicBezTo>
                <a:cubicBezTo>
                  <a:pt x="292" y="132"/>
                  <a:pt x="291" y="133"/>
                  <a:pt x="290" y="133"/>
                </a:cubicBezTo>
                <a:cubicBezTo>
                  <a:pt x="274" y="142"/>
                  <a:pt x="274" y="142"/>
                  <a:pt x="274" y="142"/>
                </a:cubicBezTo>
                <a:cubicBezTo>
                  <a:pt x="275" y="133"/>
                  <a:pt x="275" y="133"/>
                  <a:pt x="275" y="133"/>
                </a:cubicBezTo>
                <a:cubicBezTo>
                  <a:pt x="275" y="129"/>
                  <a:pt x="273" y="126"/>
                  <a:pt x="270" y="126"/>
                </a:cubicBezTo>
                <a:cubicBezTo>
                  <a:pt x="269" y="126"/>
                  <a:pt x="269" y="126"/>
                  <a:pt x="269" y="126"/>
                </a:cubicBezTo>
                <a:cubicBezTo>
                  <a:pt x="266" y="126"/>
                  <a:pt x="263" y="128"/>
                  <a:pt x="263" y="131"/>
                </a:cubicBezTo>
                <a:cubicBezTo>
                  <a:pt x="261" y="149"/>
                  <a:pt x="261" y="149"/>
                  <a:pt x="261" y="149"/>
                </a:cubicBezTo>
                <a:cubicBezTo>
                  <a:pt x="218" y="172"/>
                  <a:pt x="218" y="172"/>
                  <a:pt x="218" y="172"/>
                </a:cubicBezTo>
                <a:cubicBezTo>
                  <a:pt x="265" y="95"/>
                  <a:pt x="265" y="95"/>
                  <a:pt x="265" y="95"/>
                </a:cubicBezTo>
                <a:cubicBezTo>
                  <a:pt x="346" y="76"/>
                  <a:pt x="346" y="76"/>
                  <a:pt x="346" y="76"/>
                </a:cubicBezTo>
                <a:cubicBezTo>
                  <a:pt x="349" y="75"/>
                  <a:pt x="351" y="72"/>
                  <a:pt x="350" y="69"/>
                </a:cubicBezTo>
                <a:cubicBezTo>
                  <a:pt x="349" y="66"/>
                  <a:pt x="347" y="65"/>
                  <a:pt x="344" y="65"/>
                </a:cubicBezTo>
                <a:cubicBezTo>
                  <a:pt x="344" y="65"/>
                  <a:pt x="343" y="65"/>
                  <a:pt x="343" y="65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288" y="59"/>
                  <a:pt x="288" y="59"/>
                  <a:pt x="288" y="59"/>
                </a:cubicBezTo>
                <a:cubicBezTo>
                  <a:pt x="317" y="52"/>
                  <a:pt x="317" y="52"/>
                  <a:pt x="317" y="52"/>
                </a:cubicBezTo>
                <a:cubicBezTo>
                  <a:pt x="321" y="51"/>
                  <a:pt x="322" y="48"/>
                  <a:pt x="322" y="45"/>
                </a:cubicBezTo>
                <a:cubicBezTo>
                  <a:pt x="321" y="42"/>
                  <a:pt x="319" y="40"/>
                  <a:pt x="316" y="40"/>
                </a:cubicBezTo>
                <a:cubicBezTo>
                  <a:pt x="316" y="40"/>
                  <a:pt x="315" y="40"/>
                  <a:pt x="315" y="40"/>
                </a:cubicBezTo>
                <a:cubicBezTo>
                  <a:pt x="296" y="45"/>
                  <a:pt x="296" y="45"/>
                  <a:pt x="296" y="45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1" y="20"/>
                  <a:pt x="310" y="17"/>
                  <a:pt x="308" y="15"/>
                </a:cubicBezTo>
                <a:cubicBezTo>
                  <a:pt x="307" y="15"/>
                  <a:pt x="306" y="14"/>
                  <a:pt x="305" y="14"/>
                </a:cubicBezTo>
                <a:cubicBezTo>
                  <a:pt x="303" y="14"/>
                  <a:pt x="301" y="15"/>
                  <a:pt x="300" y="17"/>
                </a:cubicBezTo>
                <a:cubicBezTo>
                  <a:pt x="286" y="39"/>
                  <a:pt x="286" y="39"/>
                  <a:pt x="286" y="39"/>
                </a:cubicBezTo>
                <a:cubicBezTo>
                  <a:pt x="282" y="20"/>
                  <a:pt x="282" y="20"/>
                  <a:pt x="282" y="20"/>
                </a:cubicBezTo>
                <a:cubicBezTo>
                  <a:pt x="281" y="18"/>
                  <a:pt x="279" y="16"/>
                  <a:pt x="276" y="16"/>
                </a:cubicBezTo>
                <a:cubicBezTo>
                  <a:pt x="276" y="16"/>
                  <a:pt x="275" y="16"/>
                  <a:pt x="275" y="16"/>
                </a:cubicBezTo>
                <a:cubicBezTo>
                  <a:pt x="272" y="17"/>
                  <a:pt x="270" y="20"/>
                  <a:pt x="271" y="23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7" y="53"/>
                  <a:pt x="277" y="53"/>
                  <a:pt x="277" y="53"/>
                </a:cubicBezTo>
                <a:cubicBezTo>
                  <a:pt x="264" y="75"/>
                  <a:pt x="264" y="75"/>
                  <a:pt x="264" y="75"/>
                </a:cubicBezTo>
                <a:cubicBezTo>
                  <a:pt x="247" y="6"/>
                  <a:pt x="247" y="6"/>
                  <a:pt x="247" y="6"/>
                </a:cubicBezTo>
                <a:cubicBezTo>
                  <a:pt x="247" y="4"/>
                  <a:pt x="244" y="2"/>
                  <a:pt x="242" y="2"/>
                </a:cubicBezTo>
                <a:cubicBezTo>
                  <a:pt x="241" y="2"/>
                  <a:pt x="241" y="2"/>
                  <a:pt x="240" y="2"/>
                </a:cubicBezTo>
                <a:cubicBezTo>
                  <a:pt x="237" y="3"/>
                  <a:pt x="235" y="6"/>
                  <a:pt x="236" y="9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08" y="166"/>
                  <a:pt x="208" y="166"/>
                  <a:pt x="208" y="166"/>
                </a:cubicBezTo>
                <a:cubicBezTo>
                  <a:pt x="210" y="117"/>
                  <a:pt x="210" y="117"/>
                  <a:pt x="210" y="117"/>
                </a:cubicBezTo>
                <a:cubicBezTo>
                  <a:pt x="225" y="105"/>
                  <a:pt x="225" y="105"/>
                  <a:pt x="225" y="105"/>
                </a:cubicBezTo>
                <a:cubicBezTo>
                  <a:pt x="227" y="103"/>
                  <a:pt x="228" y="99"/>
                  <a:pt x="226" y="96"/>
                </a:cubicBezTo>
                <a:cubicBezTo>
                  <a:pt x="225" y="95"/>
                  <a:pt x="223" y="94"/>
                  <a:pt x="221" y="94"/>
                </a:cubicBezTo>
                <a:cubicBezTo>
                  <a:pt x="220" y="94"/>
                  <a:pt x="219" y="95"/>
                  <a:pt x="217" y="95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84"/>
                  <a:pt x="210" y="84"/>
                  <a:pt x="210" y="84"/>
                </a:cubicBezTo>
                <a:cubicBezTo>
                  <a:pt x="211" y="81"/>
                  <a:pt x="208" y="78"/>
                  <a:pt x="205" y="78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201" y="78"/>
                  <a:pt x="199" y="81"/>
                  <a:pt x="199" y="84"/>
                </a:cubicBezTo>
                <a:cubicBezTo>
                  <a:pt x="198" y="103"/>
                  <a:pt x="198" y="103"/>
                  <a:pt x="198" y="103"/>
                </a:cubicBezTo>
                <a:cubicBezTo>
                  <a:pt x="191" y="97"/>
                  <a:pt x="191" y="97"/>
                  <a:pt x="191" y="97"/>
                </a:cubicBezTo>
                <a:cubicBezTo>
                  <a:pt x="190" y="96"/>
                  <a:pt x="188" y="96"/>
                  <a:pt x="187" y="96"/>
                </a:cubicBezTo>
                <a:cubicBezTo>
                  <a:pt x="185" y="96"/>
                  <a:pt x="184" y="97"/>
                  <a:pt x="182" y="98"/>
                </a:cubicBezTo>
                <a:cubicBezTo>
                  <a:pt x="181" y="101"/>
                  <a:pt x="181" y="105"/>
                  <a:pt x="184" y="106"/>
                </a:cubicBezTo>
                <a:cubicBezTo>
                  <a:pt x="198" y="117"/>
                  <a:pt x="198" y="117"/>
                  <a:pt x="198" y="117"/>
                </a:cubicBezTo>
                <a:cubicBezTo>
                  <a:pt x="197" y="166"/>
                  <a:pt x="197" y="166"/>
                  <a:pt x="197" y="166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77" y="8"/>
                  <a:pt x="177" y="8"/>
                  <a:pt x="177" y="8"/>
                </a:cubicBezTo>
                <a:cubicBezTo>
                  <a:pt x="178" y="4"/>
                  <a:pt x="176" y="1"/>
                  <a:pt x="173" y="0"/>
                </a:cubicBezTo>
                <a:cubicBezTo>
                  <a:pt x="173" y="0"/>
                  <a:pt x="172" y="0"/>
                  <a:pt x="172" y="0"/>
                </a:cubicBezTo>
              </a:path>
            </a:pathLst>
          </a:custGeom>
          <a:solidFill>
            <a:srgbClr val="FFFFFF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03" name="组合 33"/>
          <p:cNvGrpSpPr>
            <a:grpSpLocks/>
          </p:cNvGrpSpPr>
          <p:nvPr/>
        </p:nvGrpSpPr>
        <p:grpSpPr bwMode="auto">
          <a:xfrm>
            <a:off x="7262813" y="177800"/>
            <a:ext cx="4694237" cy="1679575"/>
            <a:chOff x="0" y="0"/>
            <a:chExt cx="5657712" cy="2026080"/>
          </a:xfrm>
        </p:grpSpPr>
        <p:grpSp>
          <p:nvGrpSpPr>
            <p:cNvPr id="4105" name="组合 34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4107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108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9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0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4106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104" name="文本框 17"/>
          <p:cNvSpPr txBox="1">
            <a:spLocks noChangeArrowheads="1"/>
          </p:cNvSpPr>
          <p:nvPr/>
        </p:nvSpPr>
        <p:spPr bwMode="auto">
          <a:xfrm>
            <a:off x="7402601" y="4411633"/>
            <a:ext cx="18646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About  corner</a:t>
            </a:r>
            <a:endParaRPr lang="zh-CN" altLang="en-US" sz="20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616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6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6147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48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615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616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16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616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49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学生信息管理系统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sp>
        <p:nvSpPr>
          <p:cNvPr id="8208" name="文本框 63"/>
          <p:cNvSpPr txBox="1">
            <a:spLocks noChangeArrowheads="1"/>
          </p:cNvSpPr>
          <p:nvPr/>
        </p:nvSpPr>
        <p:spPr bwMode="auto">
          <a:xfrm>
            <a:off x="2686049" y="1460036"/>
            <a:ext cx="3419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方正兰亭特黑简体"/>
                <a:ea typeface="方正兰亭黑简体" pitchFamily="2" charset="-122"/>
              </a:rPr>
              <a:t>学生端</a:t>
            </a:r>
            <a:endParaRPr lang="zh-CN" altLang="en-US" sz="2800" b="1" dirty="0">
              <a:solidFill>
                <a:schemeClr val="bg1"/>
              </a:solidFill>
              <a:latin typeface="方正兰亭特黑简体"/>
              <a:ea typeface="方正兰亭黑简体" pitchFamily="2" charset="-122"/>
            </a:endParaRPr>
          </a:p>
        </p:txBody>
      </p:sp>
      <p:sp>
        <p:nvSpPr>
          <p:cNvPr id="8209" name="文本框 63"/>
          <p:cNvSpPr txBox="1">
            <a:spLocks noChangeArrowheads="1"/>
          </p:cNvSpPr>
          <p:nvPr/>
        </p:nvSpPr>
        <p:spPr bwMode="auto">
          <a:xfrm>
            <a:off x="2708275" y="2040118"/>
            <a:ext cx="7127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功能：登陆、学生成绩查询、学生课表查询、学生作业查询、学生课</a:t>
            </a:r>
            <a:r>
              <a:rPr lang="en-US" altLang="zh-CN" sz="2000" b="1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	</a:t>
            </a:r>
            <a:r>
              <a:rPr lang="zh-CN" altLang="en-US" sz="2000" b="1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堂</a:t>
            </a:r>
            <a:r>
              <a:rPr lang="zh-CN" altLang="en-US" sz="2000" b="1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签到、学生信息</a:t>
            </a:r>
            <a:r>
              <a:rPr lang="zh-CN" altLang="en-US" sz="2000" b="1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概览</a:t>
            </a:r>
            <a:endParaRPr lang="zh-CN" altLang="en-US" sz="2000" b="1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8210" name="文本框 63"/>
          <p:cNvSpPr txBox="1">
            <a:spLocks noChangeArrowheads="1"/>
          </p:cNvSpPr>
          <p:nvPr/>
        </p:nvSpPr>
        <p:spPr bwMode="auto">
          <a:xfrm>
            <a:off x="2686048" y="2899796"/>
            <a:ext cx="3419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方正兰亭特黑简体"/>
                <a:ea typeface="方正兰亭黑简体" pitchFamily="2" charset="-122"/>
              </a:rPr>
              <a:t>教师端</a:t>
            </a:r>
            <a:endParaRPr lang="zh-CN" altLang="en-US" sz="2800" b="1" dirty="0">
              <a:solidFill>
                <a:schemeClr val="bg1"/>
              </a:solidFill>
              <a:latin typeface="方正兰亭特黑简体"/>
              <a:ea typeface="方正兰亭黑简体" pitchFamily="2" charset="-122"/>
            </a:endParaRPr>
          </a:p>
        </p:txBody>
      </p:sp>
      <p:sp>
        <p:nvSpPr>
          <p:cNvPr id="8211" name="文本框 63"/>
          <p:cNvSpPr txBox="1">
            <a:spLocks noChangeArrowheads="1"/>
          </p:cNvSpPr>
          <p:nvPr/>
        </p:nvSpPr>
        <p:spPr bwMode="auto">
          <a:xfrm>
            <a:off x="2708275" y="3393887"/>
            <a:ext cx="70024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功能：登陆、学生成绩管理、开启课堂签到、布置作业</a:t>
            </a:r>
            <a:endParaRPr lang="zh-CN" altLang="en-US" sz="2000" b="1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8212" name="Freeform 5"/>
          <p:cNvSpPr>
            <a:spLocks noEditPoints="1"/>
          </p:cNvSpPr>
          <p:nvPr/>
        </p:nvSpPr>
        <p:spPr bwMode="auto">
          <a:xfrm>
            <a:off x="1430338" y="3163888"/>
            <a:ext cx="1008062" cy="723900"/>
          </a:xfrm>
          <a:custGeom>
            <a:avLst/>
            <a:gdLst>
              <a:gd name="T0" fmla="*/ 934659 w 206"/>
              <a:gd name="T1" fmla="*/ 561392 h 147"/>
              <a:gd name="T2" fmla="*/ 934659 w 206"/>
              <a:gd name="T3" fmla="*/ 78792 h 147"/>
              <a:gd name="T4" fmla="*/ 856363 w 206"/>
              <a:gd name="T5" fmla="*/ 0 h 147"/>
              <a:gd name="T6" fmla="*/ 156592 w 206"/>
              <a:gd name="T7" fmla="*/ 0 h 147"/>
              <a:gd name="T8" fmla="*/ 78296 w 206"/>
              <a:gd name="T9" fmla="*/ 78792 h 147"/>
              <a:gd name="T10" fmla="*/ 78296 w 206"/>
              <a:gd name="T11" fmla="*/ 561392 h 147"/>
              <a:gd name="T12" fmla="*/ 0 w 206"/>
              <a:gd name="T13" fmla="*/ 561392 h 147"/>
              <a:gd name="T14" fmla="*/ 0 w 206"/>
              <a:gd name="T15" fmla="*/ 650033 h 147"/>
              <a:gd name="T16" fmla="*/ 78296 w 206"/>
              <a:gd name="T17" fmla="*/ 723900 h 147"/>
              <a:gd name="T18" fmla="*/ 934659 w 206"/>
              <a:gd name="T19" fmla="*/ 723900 h 147"/>
              <a:gd name="T20" fmla="*/ 1008062 w 206"/>
              <a:gd name="T21" fmla="*/ 650033 h 147"/>
              <a:gd name="T22" fmla="*/ 1008062 w 206"/>
              <a:gd name="T23" fmla="*/ 561392 h 147"/>
              <a:gd name="T24" fmla="*/ 934659 w 206"/>
              <a:gd name="T25" fmla="*/ 561392 h 147"/>
              <a:gd name="T26" fmla="*/ 117444 w 206"/>
              <a:gd name="T27" fmla="*/ 78792 h 147"/>
              <a:gd name="T28" fmla="*/ 156592 w 206"/>
              <a:gd name="T29" fmla="*/ 39396 h 147"/>
              <a:gd name="T30" fmla="*/ 856363 w 206"/>
              <a:gd name="T31" fmla="*/ 39396 h 147"/>
              <a:gd name="T32" fmla="*/ 895511 w 206"/>
              <a:gd name="T33" fmla="*/ 78792 h 147"/>
              <a:gd name="T34" fmla="*/ 895511 w 206"/>
              <a:gd name="T35" fmla="*/ 561392 h 147"/>
              <a:gd name="T36" fmla="*/ 117444 w 206"/>
              <a:gd name="T37" fmla="*/ 561392 h 147"/>
              <a:gd name="T38" fmla="*/ 117444 w 206"/>
              <a:gd name="T39" fmla="*/ 78792 h 147"/>
              <a:gd name="T40" fmla="*/ 968914 w 206"/>
              <a:gd name="T41" fmla="*/ 650033 h 147"/>
              <a:gd name="T42" fmla="*/ 934659 w 206"/>
              <a:gd name="T43" fmla="*/ 684504 h 147"/>
              <a:gd name="T44" fmla="*/ 78296 w 206"/>
              <a:gd name="T45" fmla="*/ 684504 h 147"/>
              <a:gd name="T46" fmla="*/ 39148 w 206"/>
              <a:gd name="T47" fmla="*/ 650033 h 147"/>
              <a:gd name="T48" fmla="*/ 39148 w 206"/>
              <a:gd name="T49" fmla="*/ 600788 h 147"/>
              <a:gd name="T50" fmla="*/ 78296 w 206"/>
              <a:gd name="T51" fmla="*/ 600788 h 147"/>
              <a:gd name="T52" fmla="*/ 322971 w 206"/>
              <a:gd name="T53" fmla="*/ 600788 h 147"/>
              <a:gd name="T54" fmla="*/ 367013 w 206"/>
              <a:gd name="T55" fmla="*/ 630335 h 147"/>
              <a:gd name="T56" fmla="*/ 645943 w 206"/>
              <a:gd name="T57" fmla="*/ 630335 h 147"/>
              <a:gd name="T58" fmla="*/ 689984 w 206"/>
              <a:gd name="T59" fmla="*/ 600788 h 147"/>
              <a:gd name="T60" fmla="*/ 934659 w 206"/>
              <a:gd name="T61" fmla="*/ 600788 h 147"/>
              <a:gd name="T62" fmla="*/ 968914 w 206"/>
              <a:gd name="T63" fmla="*/ 600788 h 147"/>
              <a:gd name="T64" fmla="*/ 968914 w 206"/>
              <a:gd name="T65" fmla="*/ 650033 h 14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06" h="147">
                <a:moveTo>
                  <a:pt x="191" y="114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8"/>
                  <a:pt x="184" y="0"/>
                  <a:pt x="175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8"/>
                  <a:pt x="16" y="16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40"/>
                  <a:pt x="7" y="147"/>
                  <a:pt x="16" y="147"/>
                </a:cubicBezTo>
                <a:cubicBezTo>
                  <a:pt x="191" y="147"/>
                  <a:pt x="191" y="147"/>
                  <a:pt x="191" y="147"/>
                </a:cubicBezTo>
                <a:cubicBezTo>
                  <a:pt x="199" y="147"/>
                  <a:pt x="206" y="140"/>
                  <a:pt x="206" y="132"/>
                </a:cubicBezTo>
                <a:cubicBezTo>
                  <a:pt x="206" y="114"/>
                  <a:pt x="206" y="114"/>
                  <a:pt x="206" y="114"/>
                </a:cubicBezTo>
                <a:lnTo>
                  <a:pt x="191" y="114"/>
                </a:lnTo>
                <a:close/>
                <a:moveTo>
                  <a:pt x="24" y="16"/>
                </a:moveTo>
                <a:cubicBezTo>
                  <a:pt x="24" y="12"/>
                  <a:pt x="27" y="8"/>
                  <a:pt x="32" y="8"/>
                </a:cubicBezTo>
                <a:cubicBezTo>
                  <a:pt x="175" y="8"/>
                  <a:pt x="175" y="8"/>
                  <a:pt x="175" y="8"/>
                </a:cubicBezTo>
                <a:cubicBezTo>
                  <a:pt x="179" y="8"/>
                  <a:pt x="183" y="12"/>
                  <a:pt x="183" y="16"/>
                </a:cubicBezTo>
                <a:cubicBezTo>
                  <a:pt x="183" y="114"/>
                  <a:pt x="183" y="114"/>
                  <a:pt x="183" y="114"/>
                </a:cubicBezTo>
                <a:cubicBezTo>
                  <a:pt x="24" y="114"/>
                  <a:pt x="24" y="114"/>
                  <a:pt x="24" y="114"/>
                </a:cubicBezTo>
                <a:lnTo>
                  <a:pt x="24" y="16"/>
                </a:lnTo>
                <a:close/>
                <a:moveTo>
                  <a:pt x="198" y="132"/>
                </a:moveTo>
                <a:cubicBezTo>
                  <a:pt x="198" y="136"/>
                  <a:pt x="195" y="139"/>
                  <a:pt x="191" y="139"/>
                </a:cubicBezTo>
                <a:cubicBezTo>
                  <a:pt x="16" y="139"/>
                  <a:pt x="16" y="139"/>
                  <a:pt x="16" y="139"/>
                </a:cubicBezTo>
                <a:cubicBezTo>
                  <a:pt x="11" y="139"/>
                  <a:pt x="8" y="136"/>
                  <a:pt x="8" y="132"/>
                </a:cubicBezTo>
                <a:cubicBezTo>
                  <a:pt x="8" y="122"/>
                  <a:pt x="8" y="122"/>
                  <a:pt x="8" y="122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7" y="126"/>
                  <a:pt x="71" y="128"/>
                  <a:pt x="75" y="128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6" y="128"/>
                  <a:pt x="140" y="126"/>
                  <a:pt x="14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98" y="122"/>
                  <a:pt x="198" y="122"/>
                  <a:pt x="198" y="122"/>
                </a:cubicBezTo>
                <a:lnTo>
                  <a:pt x="198" y="1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3" name="Freeform 9"/>
          <p:cNvSpPr>
            <a:spLocks noEditPoints="1"/>
          </p:cNvSpPr>
          <p:nvPr/>
        </p:nvSpPr>
        <p:spPr bwMode="auto">
          <a:xfrm>
            <a:off x="1443038" y="1628775"/>
            <a:ext cx="992187" cy="839788"/>
          </a:xfrm>
          <a:custGeom>
            <a:avLst/>
            <a:gdLst>
              <a:gd name="T0" fmla="*/ 915124 w 206"/>
              <a:gd name="T1" fmla="*/ 0 h 174"/>
              <a:gd name="T2" fmla="*/ 72247 w 206"/>
              <a:gd name="T3" fmla="*/ 0 h 174"/>
              <a:gd name="T4" fmla="*/ 0 w 206"/>
              <a:gd name="T5" fmla="*/ 72396 h 174"/>
              <a:gd name="T6" fmla="*/ 0 w 206"/>
              <a:gd name="T7" fmla="*/ 545380 h 174"/>
              <a:gd name="T8" fmla="*/ 0 w 206"/>
              <a:gd name="T9" fmla="*/ 583991 h 174"/>
              <a:gd name="T10" fmla="*/ 0 w 206"/>
              <a:gd name="T11" fmla="*/ 632254 h 174"/>
              <a:gd name="T12" fmla="*/ 72247 w 206"/>
              <a:gd name="T13" fmla="*/ 709476 h 174"/>
              <a:gd name="T14" fmla="*/ 404581 w 206"/>
              <a:gd name="T15" fmla="*/ 709476 h 174"/>
              <a:gd name="T16" fmla="*/ 394948 w 206"/>
              <a:gd name="T17" fmla="*/ 791524 h 174"/>
              <a:gd name="T18" fmla="*/ 337151 w 206"/>
              <a:gd name="T19" fmla="*/ 791524 h 174"/>
              <a:gd name="T20" fmla="*/ 308252 w 206"/>
              <a:gd name="T21" fmla="*/ 815656 h 174"/>
              <a:gd name="T22" fmla="*/ 337151 w 206"/>
              <a:gd name="T23" fmla="*/ 839788 h 174"/>
              <a:gd name="T24" fmla="*/ 655036 w 206"/>
              <a:gd name="T25" fmla="*/ 839788 h 174"/>
              <a:gd name="T26" fmla="*/ 679118 w 206"/>
              <a:gd name="T27" fmla="*/ 815656 h 174"/>
              <a:gd name="T28" fmla="*/ 655036 w 206"/>
              <a:gd name="T29" fmla="*/ 791524 h 174"/>
              <a:gd name="T30" fmla="*/ 597239 w 206"/>
              <a:gd name="T31" fmla="*/ 791524 h 174"/>
              <a:gd name="T32" fmla="*/ 582789 w 206"/>
              <a:gd name="T33" fmla="*/ 709476 h 174"/>
              <a:gd name="T34" fmla="*/ 915124 w 206"/>
              <a:gd name="T35" fmla="*/ 709476 h 174"/>
              <a:gd name="T36" fmla="*/ 992187 w 206"/>
              <a:gd name="T37" fmla="*/ 632254 h 174"/>
              <a:gd name="T38" fmla="*/ 992187 w 206"/>
              <a:gd name="T39" fmla="*/ 583991 h 174"/>
              <a:gd name="T40" fmla="*/ 992187 w 206"/>
              <a:gd name="T41" fmla="*/ 545380 h 174"/>
              <a:gd name="T42" fmla="*/ 992187 w 206"/>
              <a:gd name="T43" fmla="*/ 72396 h 174"/>
              <a:gd name="T44" fmla="*/ 915124 w 206"/>
              <a:gd name="T45" fmla="*/ 0 h 174"/>
              <a:gd name="T46" fmla="*/ 953655 w 206"/>
              <a:gd name="T47" fmla="*/ 632254 h 174"/>
              <a:gd name="T48" fmla="*/ 915124 w 206"/>
              <a:gd name="T49" fmla="*/ 670865 h 174"/>
              <a:gd name="T50" fmla="*/ 72247 w 206"/>
              <a:gd name="T51" fmla="*/ 670865 h 174"/>
              <a:gd name="T52" fmla="*/ 38532 w 206"/>
              <a:gd name="T53" fmla="*/ 632254 h 174"/>
              <a:gd name="T54" fmla="*/ 38532 w 206"/>
              <a:gd name="T55" fmla="*/ 583991 h 174"/>
              <a:gd name="T56" fmla="*/ 953655 w 206"/>
              <a:gd name="T57" fmla="*/ 583991 h 174"/>
              <a:gd name="T58" fmla="*/ 953655 w 206"/>
              <a:gd name="T59" fmla="*/ 632254 h 174"/>
              <a:gd name="T60" fmla="*/ 38532 w 206"/>
              <a:gd name="T61" fmla="*/ 545380 h 174"/>
              <a:gd name="T62" fmla="*/ 38532 w 206"/>
              <a:gd name="T63" fmla="*/ 72396 h 174"/>
              <a:gd name="T64" fmla="*/ 72247 w 206"/>
              <a:gd name="T65" fmla="*/ 38611 h 174"/>
              <a:gd name="T66" fmla="*/ 915124 w 206"/>
              <a:gd name="T67" fmla="*/ 38611 h 174"/>
              <a:gd name="T68" fmla="*/ 953655 w 206"/>
              <a:gd name="T69" fmla="*/ 72396 h 174"/>
              <a:gd name="T70" fmla="*/ 953655 w 206"/>
              <a:gd name="T71" fmla="*/ 545380 h 174"/>
              <a:gd name="T72" fmla="*/ 38532 w 206"/>
              <a:gd name="T73" fmla="*/ 545380 h 17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06" h="174">
                <a:moveTo>
                  <a:pt x="190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40"/>
                  <a:pt x="7" y="147"/>
                  <a:pt x="15" y="147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4" y="152"/>
                  <a:pt x="84" y="159"/>
                  <a:pt x="82" y="164"/>
                </a:cubicBezTo>
                <a:cubicBezTo>
                  <a:pt x="70" y="164"/>
                  <a:pt x="70" y="164"/>
                  <a:pt x="70" y="164"/>
                </a:cubicBezTo>
                <a:cubicBezTo>
                  <a:pt x="67" y="164"/>
                  <a:pt x="64" y="166"/>
                  <a:pt x="64" y="169"/>
                </a:cubicBezTo>
                <a:cubicBezTo>
                  <a:pt x="64" y="172"/>
                  <a:pt x="67" y="174"/>
                  <a:pt x="70" y="174"/>
                </a:cubicBezTo>
                <a:cubicBezTo>
                  <a:pt x="136" y="174"/>
                  <a:pt x="136" y="174"/>
                  <a:pt x="136" y="174"/>
                </a:cubicBezTo>
                <a:cubicBezTo>
                  <a:pt x="139" y="174"/>
                  <a:pt x="141" y="172"/>
                  <a:pt x="141" y="169"/>
                </a:cubicBezTo>
                <a:cubicBezTo>
                  <a:pt x="141" y="166"/>
                  <a:pt x="139" y="164"/>
                  <a:pt x="136" y="164"/>
                </a:cubicBezTo>
                <a:cubicBezTo>
                  <a:pt x="124" y="164"/>
                  <a:pt x="124" y="164"/>
                  <a:pt x="124" y="164"/>
                </a:cubicBezTo>
                <a:cubicBezTo>
                  <a:pt x="122" y="159"/>
                  <a:pt x="121" y="152"/>
                  <a:pt x="121" y="147"/>
                </a:cubicBezTo>
                <a:cubicBezTo>
                  <a:pt x="190" y="147"/>
                  <a:pt x="190" y="147"/>
                  <a:pt x="190" y="147"/>
                </a:cubicBezTo>
                <a:cubicBezTo>
                  <a:pt x="199" y="147"/>
                  <a:pt x="206" y="140"/>
                  <a:pt x="206" y="131"/>
                </a:cubicBezTo>
                <a:cubicBezTo>
                  <a:pt x="206" y="121"/>
                  <a:pt x="206" y="121"/>
                  <a:pt x="206" y="121"/>
                </a:cubicBezTo>
                <a:cubicBezTo>
                  <a:pt x="206" y="113"/>
                  <a:pt x="206" y="113"/>
                  <a:pt x="206" y="113"/>
                </a:cubicBezTo>
                <a:cubicBezTo>
                  <a:pt x="206" y="15"/>
                  <a:pt x="206" y="15"/>
                  <a:pt x="206" y="15"/>
                </a:cubicBezTo>
                <a:cubicBezTo>
                  <a:pt x="206" y="7"/>
                  <a:pt x="199" y="0"/>
                  <a:pt x="190" y="0"/>
                </a:cubicBezTo>
                <a:close/>
                <a:moveTo>
                  <a:pt x="198" y="131"/>
                </a:moveTo>
                <a:cubicBezTo>
                  <a:pt x="198" y="135"/>
                  <a:pt x="195" y="139"/>
                  <a:pt x="190" y="139"/>
                </a:cubicBezTo>
                <a:cubicBezTo>
                  <a:pt x="15" y="139"/>
                  <a:pt x="15" y="139"/>
                  <a:pt x="15" y="139"/>
                </a:cubicBezTo>
                <a:cubicBezTo>
                  <a:pt x="11" y="139"/>
                  <a:pt x="8" y="135"/>
                  <a:pt x="8" y="131"/>
                </a:cubicBezTo>
                <a:cubicBezTo>
                  <a:pt x="8" y="121"/>
                  <a:pt x="8" y="121"/>
                  <a:pt x="8" y="121"/>
                </a:cubicBezTo>
                <a:cubicBezTo>
                  <a:pt x="198" y="121"/>
                  <a:pt x="198" y="121"/>
                  <a:pt x="198" y="121"/>
                </a:cubicBezTo>
                <a:lnTo>
                  <a:pt x="198" y="131"/>
                </a:lnTo>
                <a:close/>
                <a:moveTo>
                  <a:pt x="8" y="113"/>
                </a:moveTo>
                <a:cubicBezTo>
                  <a:pt x="8" y="15"/>
                  <a:pt x="8" y="15"/>
                  <a:pt x="8" y="15"/>
                </a:cubicBezTo>
                <a:cubicBezTo>
                  <a:pt x="8" y="11"/>
                  <a:pt x="11" y="8"/>
                  <a:pt x="15" y="8"/>
                </a:cubicBezTo>
                <a:cubicBezTo>
                  <a:pt x="190" y="8"/>
                  <a:pt x="190" y="8"/>
                  <a:pt x="190" y="8"/>
                </a:cubicBezTo>
                <a:cubicBezTo>
                  <a:pt x="195" y="8"/>
                  <a:pt x="198" y="11"/>
                  <a:pt x="198" y="15"/>
                </a:cubicBezTo>
                <a:cubicBezTo>
                  <a:pt x="198" y="113"/>
                  <a:pt x="198" y="113"/>
                  <a:pt x="198" y="113"/>
                </a:cubicBezTo>
                <a:lnTo>
                  <a:pt x="8" y="1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4" name="文本框 63"/>
          <p:cNvSpPr txBox="1">
            <a:spLocks noChangeArrowheads="1"/>
          </p:cNvSpPr>
          <p:nvPr/>
        </p:nvSpPr>
        <p:spPr bwMode="auto">
          <a:xfrm>
            <a:off x="2686047" y="4398993"/>
            <a:ext cx="3419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方正兰亭特黑简体"/>
                <a:ea typeface="方正兰亭黑简体" pitchFamily="2" charset="-122"/>
              </a:rPr>
              <a:t>服务器端</a:t>
            </a:r>
            <a:endParaRPr lang="zh-CN" altLang="en-US" sz="2800" b="1" dirty="0">
              <a:solidFill>
                <a:schemeClr val="bg1"/>
              </a:solidFill>
              <a:latin typeface="方正兰亭特黑简体"/>
              <a:ea typeface="方正兰亭黑简体" pitchFamily="2" charset="-122"/>
            </a:endParaRPr>
          </a:p>
        </p:txBody>
      </p:sp>
      <p:sp>
        <p:nvSpPr>
          <p:cNvPr id="8215" name="文本框 63"/>
          <p:cNvSpPr txBox="1">
            <a:spLocks noChangeArrowheads="1"/>
          </p:cNvSpPr>
          <p:nvPr/>
        </p:nvSpPr>
        <p:spPr bwMode="auto">
          <a:xfrm>
            <a:off x="2708275" y="4869895"/>
            <a:ext cx="7127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功能：接收教师端学生端数据请求、对应不同方式的连接回应不同的</a:t>
            </a:r>
            <a:r>
              <a:rPr lang="en-US" altLang="zh-CN" sz="2000" b="1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	</a:t>
            </a:r>
            <a:r>
              <a:rPr lang="zh-CN" altLang="en-US" sz="2000" b="1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数据、创建数据表格、查询数据库、修改数据库等</a:t>
            </a:r>
            <a:endParaRPr lang="zh-CN" altLang="en-US" sz="2000" b="1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8216" name="图片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4525963"/>
            <a:ext cx="9509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8" grpId="0" autoUpdateAnimBg="0"/>
      <p:bldP spid="8209" grpId="0" autoUpdateAnimBg="0"/>
      <p:bldP spid="8210" grpId="0" autoUpdateAnimBg="0"/>
      <p:bldP spid="8211" grpId="0" autoUpdateAnimBg="0"/>
      <p:bldP spid="8212" grpId="0" animBg="1"/>
      <p:bldP spid="8213" grpId="0" animBg="1"/>
      <p:bldP spid="8214" grpId="0" autoUpdateAnimBg="0"/>
      <p:bldP spid="821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32"/>
          <p:cNvGrpSpPr>
            <a:grpSpLocks/>
          </p:cNvGrpSpPr>
          <p:nvPr/>
        </p:nvGrpSpPr>
        <p:grpSpPr bwMode="auto">
          <a:xfrm>
            <a:off x="896938" y="2535238"/>
            <a:ext cx="2654300" cy="2289175"/>
            <a:chOff x="0" y="0"/>
            <a:chExt cx="1897234" cy="1635546"/>
          </a:xfrm>
        </p:grpSpPr>
        <p:sp>
          <p:nvSpPr>
            <p:cNvPr id="4111" name="六边形 21"/>
            <p:cNvSpPr>
              <a:spLocks noChangeArrowheads="1"/>
            </p:cNvSpPr>
            <p:nvPr/>
          </p:nvSpPr>
          <p:spPr bwMode="auto">
            <a:xfrm rot="556867">
              <a:off x="341912" y="294751"/>
              <a:ext cx="1213410" cy="1046044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>
                <a:alpha val="41176"/>
              </a:schemeClr>
            </a:solidFill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112" name="组合 18"/>
            <p:cNvGrpSpPr>
              <a:grpSpLocks/>
            </p:cNvGrpSpPr>
            <p:nvPr/>
          </p:nvGrpSpPr>
          <p:grpSpPr bwMode="auto">
            <a:xfrm rot="2198315">
              <a:off x="0" y="0"/>
              <a:ext cx="1897234" cy="1635546"/>
              <a:chOff x="0" y="0"/>
              <a:chExt cx="1897234" cy="1635546"/>
            </a:xfrm>
          </p:grpSpPr>
          <p:sp>
            <p:nvSpPr>
              <p:cNvPr id="4113" name="任意多边形 17"/>
              <p:cNvSpPr>
                <a:spLocks/>
              </p:cNvSpPr>
              <p:nvPr/>
            </p:nvSpPr>
            <p:spPr bwMode="auto">
              <a:xfrm rot="-1626015">
                <a:off x="0" y="0"/>
                <a:ext cx="1897234" cy="1635546"/>
              </a:xfrm>
              <a:custGeom>
                <a:avLst/>
                <a:gdLst>
                  <a:gd name="T0" fmla="*/ 279222 w 1661770"/>
                  <a:gd name="T1" fmla="*/ 1376217 h 1432560"/>
                  <a:gd name="T2" fmla="*/ 730298 w 1661770"/>
                  <a:gd name="T3" fmla="*/ 1635546 h 1432560"/>
                  <a:gd name="T4" fmla="*/ 408887 w 1661770"/>
                  <a:gd name="T5" fmla="*/ 1635546 h 1432560"/>
                  <a:gd name="T6" fmla="*/ 279222 w 1661770"/>
                  <a:gd name="T7" fmla="*/ 1376217 h 1432560"/>
                  <a:gd name="T8" fmla="*/ 111714 w 1661770"/>
                  <a:gd name="T9" fmla="*/ 594346 h 1432560"/>
                  <a:gd name="T10" fmla="*/ 88423 w 1661770"/>
                  <a:gd name="T11" fmla="*/ 994619 h 1432560"/>
                  <a:gd name="T12" fmla="*/ 0 w 1661770"/>
                  <a:gd name="T13" fmla="*/ 817773 h 1432560"/>
                  <a:gd name="T14" fmla="*/ 111714 w 1661770"/>
                  <a:gd name="T15" fmla="*/ 594346 h 1432560"/>
                  <a:gd name="T16" fmla="*/ 1606210 w 1661770"/>
                  <a:gd name="T17" fmla="*/ 1399820 h 1432560"/>
                  <a:gd name="T18" fmla="*/ 1488347 w 1661770"/>
                  <a:gd name="T19" fmla="*/ 1635546 h 1432560"/>
                  <a:gd name="T20" fmla="*/ 1250604 w 1661770"/>
                  <a:gd name="T21" fmla="*/ 1635546 h 1432560"/>
                  <a:gd name="T22" fmla="*/ 1606210 w 1661770"/>
                  <a:gd name="T23" fmla="*/ 1399820 h 1432560"/>
                  <a:gd name="T24" fmla="*/ 646628 w 1661770"/>
                  <a:gd name="T25" fmla="*/ 0 h 1432560"/>
                  <a:gd name="T26" fmla="*/ 291024 w 1661770"/>
                  <a:gd name="T27" fmla="*/ 235726 h 1432560"/>
                  <a:gd name="T28" fmla="*/ 408887 w 1661770"/>
                  <a:gd name="T29" fmla="*/ 0 h 1432560"/>
                  <a:gd name="T30" fmla="*/ 646628 w 1661770"/>
                  <a:gd name="T31" fmla="*/ 0 h 1432560"/>
                  <a:gd name="T32" fmla="*/ 1808811 w 1661770"/>
                  <a:gd name="T33" fmla="*/ 640927 h 1432560"/>
                  <a:gd name="T34" fmla="*/ 1897234 w 1661770"/>
                  <a:gd name="T35" fmla="*/ 817773 h 1432560"/>
                  <a:gd name="T36" fmla="*/ 1785520 w 1661770"/>
                  <a:gd name="T37" fmla="*/ 1041200 h 1432560"/>
                  <a:gd name="T38" fmla="*/ 1808811 w 1661770"/>
                  <a:gd name="T39" fmla="*/ 640927 h 1432560"/>
                  <a:gd name="T40" fmla="*/ 1488347 w 1661770"/>
                  <a:gd name="T41" fmla="*/ 0 h 1432560"/>
                  <a:gd name="T42" fmla="*/ 1618012 w 1661770"/>
                  <a:gd name="T43" fmla="*/ 259329 h 1432560"/>
                  <a:gd name="T44" fmla="*/ 1166938 w 1661770"/>
                  <a:gd name="T45" fmla="*/ 0 h 1432560"/>
                  <a:gd name="T46" fmla="*/ 1488347 w 1661770"/>
                  <a:gd name="T47" fmla="*/ 0 h 14325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61770" h="1432560">
                    <a:moveTo>
                      <a:pt x="244568" y="1205416"/>
                    </a:moveTo>
                    <a:lnTo>
                      <a:pt x="639661" y="1432560"/>
                    </a:lnTo>
                    <a:lnTo>
                      <a:pt x="358140" y="1432560"/>
                    </a:lnTo>
                    <a:lnTo>
                      <a:pt x="244568" y="1205416"/>
                    </a:lnTo>
                    <a:close/>
                    <a:moveTo>
                      <a:pt x="97849" y="520582"/>
                    </a:moveTo>
                    <a:lnTo>
                      <a:pt x="77449" y="871178"/>
                    </a:lnTo>
                    <a:lnTo>
                      <a:pt x="0" y="716280"/>
                    </a:lnTo>
                    <a:lnTo>
                      <a:pt x="97849" y="520582"/>
                    </a:lnTo>
                    <a:close/>
                    <a:moveTo>
                      <a:pt x="1406865" y="1226090"/>
                    </a:moveTo>
                    <a:lnTo>
                      <a:pt x="1303630" y="1432560"/>
                    </a:lnTo>
                    <a:lnTo>
                      <a:pt x="1095393" y="1432560"/>
                    </a:lnTo>
                    <a:lnTo>
                      <a:pt x="1406865" y="1226090"/>
                    </a:lnTo>
                    <a:close/>
                    <a:moveTo>
                      <a:pt x="566376" y="0"/>
                    </a:moveTo>
                    <a:lnTo>
                      <a:pt x="254905" y="206470"/>
                    </a:lnTo>
                    <a:lnTo>
                      <a:pt x="358140" y="0"/>
                    </a:lnTo>
                    <a:lnTo>
                      <a:pt x="566376" y="0"/>
                    </a:lnTo>
                    <a:close/>
                    <a:moveTo>
                      <a:pt x="1584321" y="561382"/>
                    </a:moveTo>
                    <a:lnTo>
                      <a:pt x="1661770" y="716280"/>
                    </a:lnTo>
                    <a:lnTo>
                      <a:pt x="1563921" y="911978"/>
                    </a:lnTo>
                    <a:lnTo>
                      <a:pt x="1584321" y="561382"/>
                    </a:lnTo>
                    <a:close/>
                    <a:moveTo>
                      <a:pt x="1303630" y="0"/>
                    </a:moveTo>
                    <a:lnTo>
                      <a:pt x="1417202" y="227144"/>
                    </a:lnTo>
                    <a:lnTo>
                      <a:pt x="1022110" y="0"/>
                    </a:lnTo>
                    <a:lnTo>
                      <a:pt x="130363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4" name="六边形 15"/>
              <p:cNvSpPr>
                <a:spLocks noChangeArrowheads="1"/>
              </p:cNvSpPr>
              <p:nvPr/>
            </p:nvSpPr>
            <p:spPr bwMode="auto">
              <a:xfrm rot="160600">
                <a:off x="134173" y="115667"/>
                <a:ext cx="1628888" cy="1404214"/>
              </a:xfrm>
              <a:prstGeom prst="hexagon">
                <a:avLst>
                  <a:gd name="adj" fmla="val 24999"/>
                  <a:gd name="vf" fmla="val 115470"/>
                </a:avLst>
              </a:prstGeom>
              <a:noFill/>
              <a:ln w="1905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099" name="文本框 19"/>
          <p:cNvSpPr txBox="1">
            <a:spLocks noChangeArrowheads="1"/>
          </p:cNvSpPr>
          <p:nvPr/>
        </p:nvSpPr>
        <p:spPr bwMode="auto">
          <a:xfrm>
            <a:off x="1747246" y="2748801"/>
            <a:ext cx="1099981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11500" b="1" dirty="0">
                <a:solidFill>
                  <a:schemeClr val="bg1"/>
                </a:solidFill>
                <a:latin typeface="Bireun" pitchFamily="2" charset="0"/>
              </a:rPr>
              <a:t>2</a:t>
            </a:r>
            <a:endParaRPr lang="zh-CN" altLang="en-US" sz="11500" b="1" dirty="0">
              <a:solidFill>
                <a:schemeClr val="bg1"/>
              </a:solidFill>
              <a:latin typeface="Bireun" pitchFamily="2" charset="0"/>
            </a:endParaRPr>
          </a:p>
        </p:txBody>
      </p:sp>
      <p:sp>
        <p:nvSpPr>
          <p:cNvPr id="4100" name="文本框 20"/>
          <p:cNvSpPr txBox="1">
            <a:spLocks noChangeArrowheads="1"/>
          </p:cNvSpPr>
          <p:nvPr/>
        </p:nvSpPr>
        <p:spPr bwMode="auto">
          <a:xfrm>
            <a:off x="4388521" y="2733794"/>
            <a:ext cx="4520588" cy="156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9600" dirty="0" smtClean="0">
                <a:solidFill>
                  <a:schemeClr val="bg1"/>
                </a:solidFill>
                <a:latin typeface="Avanti" pitchFamily="2" charset="0"/>
              </a:rPr>
              <a:t>学生端</a:t>
            </a:r>
            <a:endParaRPr lang="zh-CN" altLang="en-US" sz="9600" dirty="0">
              <a:solidFill>
                <a:schemeClr val="bg1"/>
              </a:solidFill>
              <a:latin typeface="Avanti" pitchFamily="2" charset="0"/>
            </a:endParaRPr>
          </a:p>
        </p:txBody>
      </p:sp>
      <p:sp>
        <p:nvSpPr>
          <p:cNvPr id="4101" name="文本框 30"/>
          <p:cNvSpPr txBox="1">
            <a:spLocks noChangeArrowheads="1"/>
          </p:cNvSpPr>
          <p:nvPr/>
        </p:nvSpPr>
        <p:spPr bwMode="auto">
          <a:xfrm>
            <a:off x="7909139" y="4705342"/>
            <a:ext cx="3416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负责人：卢鹏程</a:t>
            </a:r>
            <a:endParaRPr lang="zh-CN" altLang="en-US" sz="3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4102" name="Freeform 123"/>
          <p:cNvSpPr>
            <a:spLocks/>
          </p:cNvSpPr>
          <p:nvPr/>
        </p:nvSpPr>
        <p:spPr bwMode="auto">
          <a:xfrm rot="-152018">
            <a:off x="10371138" y="3095625"/>
            <a:ext cx="3641725" cy="3381375"/>
          </a:xfrm>
          <a:custGeom>
            <a:avLst/>
            <a:gdLst>
              <a:gd name="T0" fmla="*/ 1198885 w 404"/>
              <a:gd name="T1" fmla="*/ 432816 h 375"/>
              <a:gd name="T2" fmla="*/ 1126771 w 404"/>
              <a:gd name="T3" fmla="*/ 306578 h 375"/>
              <a:gd name="T4" fmla="*/ 1036630 w 404"/>
              <a:gd name="T5" fmla="*/ 360680 h 375"/>
              <a:gd name="T6" fmla="*/ 1099729 w 404"/>
              <a:gd name="T7" fmla="*/ 486918 h 375"/>
              <a:gd name="T8" fmla="*/ 540850 w 404"/>
              <a:gd name="T9" fmla="*/ 559054 h 375"/>
              <a:gd name="T10" fmla="*/ 1270998 w 404"/>
              <a:gd name="T11" fmla="*/ 1136142 h 375"/>
              <a:gd name="T12" fmla="*/ 1054658 w 404"/>
              <a:gd name="T13" fmla="*/ 1163193 h 375"/>
              <a:gd name="T14" fmla="*/ 1063672 w 404"/>
              <a:gd name="T15" fmla="*/ 1370584 h 375"/>
              <a:gd name="T16" fmla="*/ 1622551 w 404"/>
              <a:gd name="T17" fmla="*/ 1632077 h 375"/>
              <a:gd name="T18" fmla="*/ 225354 w 404"/>
              <a:gd name="T19" fmla="*/ 1145159 h 375"/>
              <a:gd name="T20" fmla="*/ 198312 w 404"/>
              <a:gd name="T21" fmla="*/ 1388618 h 375"/>
              <a:gd name="T22" fmla="*/ 45071 w 404"/>
              <a:gd name="T23" fmla="*/ 1596009 h 375"/>
              <a:gd name="T24" fmla="*/ 153241 w 404"/>
              <a:gd name="T25" fmla="*/ 1893570 h 375"/>
              <a:gd name="T26" fmla="*/ 667049 w 404"/>
              <a:gd name="T27" fmla="*/ 1713230 h 375"/>
              <a:gd name="T28" fmla="*/ 811275 w 404"/>
              <a:gd name="T29" fmla="*/ 1722247 h 375"/>
              <a:gd name="T30" fmla="*/ 1000573 w 404"/>
              <a:gd name="T31" fmla="*/ 1920621 h 375"/>
              <a:gd name="T32" fmla="*/ 1000573 w 404"/>
              <a:gd name="T33" fmla="*/ 2191131 h 375"/>
              <a:gd name="T34" fmla="*/ 1216913 w 404"/>
              <a:gd name="T35" fmla="*/ 2245233 h 375"/>
              <a:gd name="T36" fmla="*/ 522822 w 404"/>
              <a:gd name="T37" fmla="*/ 2696083 h 375"/>
              <a:gd name="T38" fmla="*/ 1054658 w 404"/>
              <a:gd name="T39" fmla="*/ 2849372 h 375"/>
              <a:gd name="T40" fmla="*/ 802261 w 404"/>
              <a:gd name="T41" fmla="*/ 3020695 h 375"/>
              <a:gd name="T42" fmla="*/ 937474 w 404"/>
              <a:gd name="T43" fmla="*/ 3228086 h 375"/>
              <a:gd name="T44" fmla="*/ 1198885 w 404"/>
              <a:gd name="T45" fmla="*/ 3173984 h 375"/>
              <a:gd name="T46" fmla="*/ 1460296 w 404"/>
              <a:gd name="T47" fmla="*/ 3372358 h 375"/>
              <a:gd name="T48" fmla="*/ 1748749 w 404"/>
              <a:gd name="T49" fmla="*/ 2335403 h 375"/>
              <a:gd name="T50" fmla="*/ 1748749 w 404"/>
              <a:gd name="T51" fmla="*/ 2470658 h 375"/>
              <a:gd name="T52" fmla="*/ 1856919 w 404"/>
              <a:gd name="T53" fmla="*/ 2461641 h 375"/>
              <a:gd name="T54" fmla="*/ 1856919 w 404"/>
              <a:gd name="T55" fmla="*/ 2335403 h 375"/>
              <a:gd name="T56" fmla="*/ 2091288 w 404"/>
              <a:gd name="T57" fmla="*/ 3381375 h 375"/>
              <a:gd name="T58" fmla="*/ 2361713 w 404"/>
              <a:gd name="T59" fmla="*/ 3210052 h 375"/>
              <a:gd name="T60" fmla="*/ 2623124 w 404"/>
              <a:gd name="T61" fmla="*/ 3273171 h 375"/>
              <a:gd name="T62" fmla="*/ 2767350 w 404"/>
              <a:gd name="T63" fmla="*/ 3074797 h 375"/>
              <a:gd name="T64" fmla="*/ 2523968 w 404"/>
              <a:gd name="T65" fmla="*/ 2885440 h 375"/>
              <a:gd name="T66" fmla="*/ 3064818 w 404"/>
              <a:gd name="T67" fmla="*/ 2768219 h 375"/>
              <a:gd name="T68" fmla="*/ 2415798 w 404"/>
              <a:gd name="T69" fmla="*/ 2290318 h 375"/>
              <a:gd name="T70" fmla="*/ 2614110 w 404"/>
              <a:gd name="T71" fmla="*/ 2236216 h 375"/>
              <a:gd name="T72" fmla="*/ 2605095 w 404"/>
              <a:gd name="T73" fmla="*/ 1938655 h 375"/>
              <a:gd name="T74" fmla="*/ 2821435 w 404"/>
              <a:gd name="T75" fmla="*/ 1767332 h 375"/>
              <a:gd name="T76" fmla="*/ 2974676 w 404"/>
              <a:gd name="T77" fmla="*/ 1776349 h 375"/>
              <a:gd name="T78" fmla="*/ 3479470 w 404"/>
              <a:gd name="T79" fmla="*/ 1983740 h 375"/>
              <a:gd name="T80" fmla="*/ 3641725 w 404"/>
              <a:gd name="T81" fmla="*/ 1740281 h 375"/>
              <a:gd name="T82" fmla="*/ 3452427 w 404"/>
              <a:gd name="T83" fmla="*/ 1469771 h 375"/>
              <a:gd name="T84" fmla="*/ 3443413 w 404"/>
              <a:gd name="T85" fmla="*/ 1226312 h 375"/>
              <a:gd name="T86" fmla="*/ 2019174 w 404"/>
              <a:gd name="T87" fmla="*/ 1641094 h 375"/>
              <a:gd name="T88" fmla="*/ 2614110 w 404"/>
              <a:gd name="T89" fmla="*/ 1397635 h 375"/>
              <a:gd name="T90" fmla="*/ 2614110 w 404"/>
              <a:gd name="T91" fmla="*/ 1199261 h 375"/>
              <a:gd name="T92" fmla="*/ 2370727 w 404"/>
              <a:gd name="T93" fmla="*/ 1181227 h 375"/>
              <a:gd name="T94" fmla="*/ 3154960 w 404"/>
              <a:gd name="T95" fmla="*/ 622173 h 375"/>
              <a:gd name="T96" fmla="*/ 2596081 w 404"/>
              <a:gd name="T97" fmla="*/ 532003 h 375"/>
              <a:gd name="T98" fmla="*/ 2668195 w 404"/>
              <a:gd name="T99" fmla="*/ 405765 h 375"/>
              <a:gd name="T100" fmla="*/ 2578053 w 404"/>
              <a:gd name="T101" fmla="*/ 351663 h 375"/>
              <a:gd name="T102" fmla="*/ 2505939 w 404"/>
              <a:gd name="T103" fmla="*/ 468884 h 375"/>
              <a:gd name="T104" fmla="*/ 2163401 w 404"/>
              <a:gd name="T105" fmla="*/ 18034 h 375"/>
              <a:gd name="T106" fmla="*/ 2028188 w 404"/>
              <a:gd name="T107" fmla="*/ 946785 h 375"/>
              <a:gd name="T108" fmla="*/ 1892976 w 404"/>
              <a:gd name="T109" fmla="*/ 757428 h 375"/>
              <a:gd name="T110" fmla="*/ 1721707 w 404"/>
              <a:gd name="T111" fmla="*/ 874649 h 375"/>
              <a:gd name="T112" fmla="*/ 1775792 w 404"/>
              <a:gd name="T113" fmla="*/ 1496822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04" h="375">
                <a:moveTo>
                  <a:pt x="172" y="0"/>
                </a:moveTo>
                <a:cubicBezTo>
                  <a:pt x="169" y="0"/>
                  <a:pt x="167" y="2"/>
                  <a:pt x="166" y="4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34" y="49"/>
                  <a:pt x="134" y="49"/>
                  <a:pt x="133" y="48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3" y="17"/>
                  <a:pt x="141" y="13"/>
                  <a:pt x="138" y="12"/>
                </a:cubicBezTo>
                <a:cubicBezTo>
                  <a:pt x="137" y="12"/>
                  <a:pt x="137" y="12"/>
                  <a:pt x="136" y="12"/>
                </a:cubicBezTo>
                <a:cubicBezTo>
                  <a:pt x="134" y="12"/>
                  <a:pt x="131" y="14"/>
                  <a:pt x="131" y="16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0"/>
                  <a:pt x="110" y="9"/>
                  <a:pt x="108" y="9"/>
                </a:cubicBezTo>
                <a:cubicBezTo>
                  <a:pt x="107" y="9"/>
                  <a:pt x="106" y="9"/>
                  <a:pt x="105" y="10"/>
                </a:cubicBezTo>
                <a:cubicBezTo>
                  <a:pt x="103" y="11"/>
                  <a:pt x="101" y="15"/>
                  <a:pt x="103" y="18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97" y="35"/>
                  <a:pt x="97" y="35"/>
                  <a:pt x="97" y="35"/>
                </a:cubicBezTo>
                <a:cubicBezTo>
                  <a:pt x="96" y="35"/>
                  <a:pt x="96" y="34"/>
                  <a:pt x="95" y="34"/>
                </a:cubicBezTo>
                <a:cubicBezTo>
                  <a:pt x="93" y="34"/>
                  <a:pt x="90" y="36"/>
                  <a:pt x="90" y="39"/>
                </a:cubicBezTo>
                <a:cubicBezTo>
                  <a:pt x="89" y="42"/>
                  <a:pt x="91" y="45"/>
                  <a:pt x="94" y="46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6" y="78"/>
                  <a:pt x="136" y="78"/>
                  <a:pt x="136" y="78"/>
                </a:cubicBezTo>
                <a:cubicBezTo>
                  <a:pt x="68" y="58"/>
                  <a:pt x="68" y="58"/>
                  <a:pt x="68" y="58"/>
                </a:cubicBezTo>
                <a:cubicBezTo>
                  <a:pt x="67" y="57"/>
                  <a:pt x="66" y="57"/>
                  <a:pt x="66" y="57"/>
                </a:cubicBezTo>
                <a:cubicBezTo>
                  <a:pt x="63" y="57"/>
                  <a:pt x="61" y="59"/>
                  <a:pt x="60" y="62"/>
                </a:cubicBezTo>
                <a:cubicBezTo>
                  <a:pt x="59" y="65"/>
                  <a:pt x="61" y="68"/>
                  <a:pt x="64" y="69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186" y="171"/>
                  <a:pt x="186" y="171"/>
                  <a:pt x="186" y="171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1" y="126"/>
                  <a:pt x="141" y="126"/>
                  <a:pt x="141" y="126"/>
                </a:cubicBezTo>
                <a:cubicBezTo>
                  <a:pt x="141" y="123"/>
                  <a:pt x="138" y="121"/>
                  <a:pt x="136" y="121"/>
                </a:cubicBezTo>
                <a:cubicBezTo>
                  <a:pt x="135" y="121"/>
                  <a:pt x="135" y="121"/>
                  <a:pt x="135" y="121"/>
                </a:cubicBezTo>
                <a:cubicBezTo>
                  <a:pt x="131" y="122"/>
                  <a:pt x="129" y="125"/>
                  <a:pt x="130" y="128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17" y="129"/>
                  <a:pt x="117" y="129"/>
                  <a:pt x="117" y="129"/>
                </a:cubicBezTo>
                <a:cubicBezTo>
                  <a:pt x="116" y="128"/>
                  <a:pt x="115" y="128"/>
                  <a:pt x="114" y="128"/>
                </a:cubicBezTo>
                <a:cubicBezTo>
                  <a:pt x="112" y="128"/>
                  <a:pt x="110" y="129"/>
                  <a:pt x="109" y="131"/>
                </a:cubicBezTo>
                <a:cubicBezTo>
                  <a:pt x="107" y="133"/>
                  <a:pt x="108" y="137"/>
                  <a:pt x="111" y="139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18" y="152"/>
                  <a:pt x="118" y="152"/>
                  <a:pt x="118" y="152"/>
                </a:cubicBezTo>
                <a:cubicBezTo>
                  <a:pt x="115" y="154"/>
                  <a:pt x="113" y="157"/>
                  <a:pt x="115" y="160"/>
                </a:cubicBezTo>
                <a:cubicBezTo>
                  <a:pt x="116" y="162"/>
                  <a:pt x="118" y="163"/>
                  <a:pt x="120" y="163"/>
                </a:cubicBezTo>
                <a:cubicBezTo>
                  <a:pt x="121" y="163"/>
                  <a:pt x="122" y="163"/>
                  <a:pt x="122" y="163"/>
                </a:cubicBezTo>
                <a:cubicBezTo>
                  <a:pt x="138" y="156"/>
                  <a:pt x="138" y="156"/>
                  <a:pt x="138" y="156"/>
                </a:cubicBezTo>
                <a:cubicBezTo>
                  <a:pt x="180" y="181"/>
                  <a:pt x="180" y="181"/>
                  <a:pt x="180" y="181"/>
                </a:cubicBezTo>
                <a:cubicBezTo>
                  <a:pt x="90" y="179"/>
                  <a:pt x="90" y="179"/>
                  <a:pt x="90" y="179"/>
                </a:cubicBezTo>
                <a:cubicBezTo>
                  <a:pt x="34" y="119"/>
                  <a:pt x="34" y="119"/>
                  <a:pt x="34" y="119"/>
                </a:cubicBezTo>
                <a:cubicBezTo>
                  <a:pt x="32" y="118"/>
                  <a:pt x="31" y="117"/>
                  <a:pt x="29" y="117"/>
                </a:cubicBezTo>
                <a:cubicBezTo>
                  <a:pt x="28" y="117"/>
                  <a:pt x="26" y="118"/>
                  <a:pt x="25" y="119"/>
                </a:cubicBezTo>
                <a:cubicBezTo>
                  <a:pt x="23" y="121"/>
                  <a:pt x="23" y="125"/>
                  <a:pt x="25" y="127"/>
                </a:cubicBezTo>
                <a:cubicBezTo>
                  <a:pt x="74" y="178"/>
                  <a:pt x="74" y="178"/>
                  <a:pt x="74" y="178"/>
                </a:cubicBezTo>
                <a:cubicBezTo>
                  <a:pt x="48" y="178"/>
                  <a:pt x="48" y="178"/>
                  <a:pt x="48" y="178"/>
                </a:cubicBezTo>
                <a:cubicBezTo>
                  <a:pt x="48" y="178"/>
                  <a:pt x="47" y="177"/>
                  <a:pt x="47" y="177"/>
                </a:cubicBezTo>
                <a:cubicBezTo>
                  <a:pt x="26" y="156"/>
                  <a:pt x="26" y="156"/>
                  <a:pt x="26" y="156"/>
                </a:cubicBezTo>
                <a:cubicBezTo>
                  <a:pt x="25" y="154"/>
                  <a:pt x="24" y="154"/>
                  <a:pt x="22" y="154"/>
                </a:cubicBezTo>
                <a:cubicBezTo>
                  <a:pt x="21" y="154"/>
                  <a:pt x="19" y="154"/>
                  <a:pt x="18" y="155"/>
                </a:cubicBezTo>
                <a:cubicBezTo>
                  <a:pt x="16" y="158"/>
                  <a:pt x="16" y="161"/>
                  <a:pt x="18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6" y="177"/>
                  <a:pt x="6" y="177"/>
                  <a:pt x="6" y="177"/>
                </a:cubicBezTo>
                <a:cubicBezTo>
                  <a:pt x="6" y="177"/>
                  <a:pt x="5" y="177"/>
                  <a:pt x="5" y="177"/>
                </a:cubicBezTo>
                <a:cubicBezTo>
                  <a:pt x="2" y="177"/>
                  <a:pt x="0" y="179"/>
                  <a:pt x="0" y="182"/>
                </a:cubicBezTo>
                <a:cubicBezTo>
                  <a:pt x="0" y="186"/>
                  <a:pt x="2" y="188"/>
                  <a:pt x="5" y="188"/>
                </a:cubicBezTo>
                <a:cubicBezTo>
                  <a:pt x="31" y="189"/>
                  <a:pt x="31" y="189"/>
                  <a:pt x="31" y="189"/>
                </a:cubicBezTo>
                <a:cubicBezTo>
                  <a:pt x="17" y="202"/>
                  <a:pt x="17" y="202"/>
                  <a:pt x="17" y="202"/>
                </a:cubicBezTo>
                <a:cubicBezTo>
                  <a:pt x="15" y="204"/>
                  <a:pt x="14" y="208"/>
                  <a:pt x="17" y="210"/>
                </a:cubicBezTo>
                <a:cubicBezTo>
                  <a:pt x="18" y="212"/>
                  <a:pt x="19" y="212"/>
                  <a:pt x="21" y="212"/>
                </a:cubicBezTo>
                <a:cubicBezTo>
                  <a:pt x="22" y="212"/>
                  <a:pt x="24" y="212"/>
                  <a:pt x="25" y="211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8" y="190"/>
                  <a:pt x="48" y="190"/>
                </a:cubicBezTo>
                <a:cubicBezTo>
                  <a:pt x="74" y="190"/>
                  <a:pt x="74" y="190"/>
                  <a:pt x="74" y="190"/>
                </a:cubicBezTo>
                <a:cubicBezTo>
                  <a:pt x="22" y="239"/>
                  <a:pt x="22" y="239"/>
                  <a:pt x="22" y="239"/>
                </a:cubicBezTo>
                <a:cubicBezTo>
                  <a:pt x="20" y="241"/>
                  <a:pt x="20" y="245"/>
                  <a:pt x="22" y="247"/>
                </a:cubicBezTo>
                <a:cubicBezTo>
                  <a:pt x="23" y="248"/>
                  <a:pt x="25" y="249"/>
                  <a:pt x="26" y="249"/>
                </a:cubicBezTo>
                <a:cubicBezTo>
                  <a:pt x="28" y="249"/>
                  <a:pt x="29" y="249"/>
                  <a:pt x="30" y="247"/>
                </a:cubicBezTo>
                <a:cubicBezTo>
                  <a:pt x="90" y="191"/>
                  <a:pt x="90" y="191"/>
                  <a:pt x="90" y="191"/>
                </a:cubicBezTo>
                <a:cubicBezTo>
                  <a:pt x="180" y="193"/>
                  <a:pt x="180" y="193"/>
                  <a:pt x="180" y="193"/>
                </a:cubicBezTo>
                <a:cubicBezTo>
                  <a:pt x="137" y="217"/>
                  <a:pt x="137" y="217"/>
                  <a:pt x="137" y="217"/>
                </a:cubicBezTo>
                <a:cubicBezTo>
                  <a:pt x="118" y="209"/>
                  <a:pt x="118" y="209"/>
                  <a:pt x="118" y="209"/>
                </a:cubicBezTo>
                <a:cubicBezTo>
                  <a:pt x="118" y="209"/>
                  <a:pt x="117" y="209"/>
                  <a:pt x="116" y="209"/>
                </a:cubicBezTo>
                <a:cubicBezTo>
                  <a:pt x="114" y="209"/>
                  <a:pt x="112" y="210"/>
                  <a:pt x="111" y="213"/>
                </a:cubicBezTo>
                <a:cubicBezTo>
                  <a:pt x="110" y="216"/>
                  <a:pt x="111" y="219"/>
                  <a:pt x="114" y="220"/>
                </a:cubicBezTo>
                <a:cubicBezTo>
                  <a:pt x="123" y="224"/>
                  <a:pt x="123" y="224"/>
                  <a:pt x="123" y="224"/>
                </a:cubicBezTo>
                <a:cubicBezTo>
                  <a:pt x="108" y="232"/>
                  <a:pt x="108" y="232"/>
                  <a:pt x="108" y="232"/>
                </a:cubicBezTo>
                <a:cubicBezTo>
                  <a:pt x="105" y="234"/>
                  <a:pt x="104" y="237"/>
                  <a:pt x="106" y="240"/>
                </a:cubicBezTo>
                <a:cubicBezTo>
                  <a:pt x="107" y="242"/>
                  <a:pt x="109" y="243"/>
                  <a:pt x="111" y="243"/>
                </a:cubicBezTo>
                <a:cubicBezTo>
                  <a:pt x="112" y="243"/>
                  <a:pt x="113" y="243"/>
                  <a:pt x="114" y="242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29" y="243"/>
                  <a:pt x="129" y="243"/>
                  <a:pt x="129" y="243"/>
                </a:cubicBezTo>
                <a:cubicBezTo>
                  <a:pt x="129" y="246"/>
                  <a:pt x="131" y="249"/>
                  <a:pt x="134" y="249"/>
                </a:cubicBezTo>
                <a:cubicBezTo>
                  <a:pt x="134" y="249"/>
                  <a:pt x="135" y="249"/>
                  <a:pt x="135" y="249"/>
                </a:cubicBezTo>
                <a:cubicBezTo>
                  <a:pt x="138" y="249"/>
                  <a:pt x="140" y="247"/>
                  <a:pt x="141" y="244"/>
                </a:cubicBezTo>
                <a:cubicBezTo>
                  <a:pt x="142" y="227"/>
                  <a:pt x="142" y="227"/>
                  <a:pt x="142" y="227"/>
                </a:cubicBezTo>
                <a:cubicBezTo>
                  <a:pt x="186" y="203"/>
                  <a:pt x="186" y="203"/>
                  <a:pt x="186" y="203"/>
                </a:cubicBezTo>
                <a:cubicBezTo>
                  <a:pt x="139" y="280"/>
                  <a:pt x="139" y="280"/>
                  <a:pt x="139" y="280"/>
                </a:cubicBezTo>
                <a:cubicBezTo>
                  <a:pt x="58" y="299"/>
                  <a:pt x="58" y="299"/>
                  <a:pt x="58" y="299"/>
                </a:cubicBezTo>
                <a:cubicBezTo>
                  <a:pt x="55" y="300"/>
                  <a:pt x="53" y="303"/>
                  <a:pt x="54" y="306"/>
                </a:cubicBezTo>
                <a:cubicBezTo>
                  <a:pt x="55" y="309"/>
                  <a:pt x="57" y="311"/>
                  <a:pt x="60" y="311"/>
                </a:cubicBezTo>
                <a:cubicBezTo>
                  <a:pt x="60" y="311"/>
                  <a:pt x="60" y="311"/>
                  <a:pt x="61" y="311"/>
                </a:cubicBezTo>
                <a:cubicBezTo>
                  <a:pt x="130" y="294"/>
                  <a:pt x="130" y="294"/>
                  <a:pt x="130" y="294"/>
                </a:cubicBezTo>
                <a:cubicBezTo>
                  <a:pt x="117" y="316"/>
                  <a:pt x="117" y="316"/>
                  <a:pt x="117" y="316"/>
                </a:cubicBezTo>
                <a:cubicBezTo>
                  <a:pt x="116" y="316"/>
                  <a:pt x="116" y="316"/>
                  <a:pt x="116" y="317"/>
                </a:cubicBezTo>
                <a:cubicBezTo>
                  <a:pt x="86" y="324"/>
                  <a:pt x="86" y="324"/>
                  <a:pt x="86" y="324"/>
                </a:cubicBezTo>
                <a:cubicBezTo>
                  <a:pt x="83" y="324"/>
                  <a:pt x="81" y="328"/>
                  <a:pt x="82" y="331"/>
                </a:cubicBezTo>
                <a:cubicBezTo>
                  <a:pt x="83" y="333"/>
                  <a:pt x="85" y="335"/>
                  <a:pt x="88" y="335"/>
                </a:cubicBezTo>
                <a:cubicBezTo>
                  <a:pt x="88" y="335"/>
                  <a:pt x="89" y="335"/>
                  <a:pt x="89" y="335"/>
                </a:cubicBezTo>
                <a:cubicBezTo>
                  <a:pt x="107" y="331"/>
                  <a:pt x="107" y="331"/>
                  <a:pt x="107" y="331"/>
                </a:cubicBezTo>
                <a:cubicBezTo>
                  <a:pt x="94" y="352"/>
                  <a:pt x="94" y="352"/>
                  <a:pt x="94" y="352"/>
                </a:cubicBezTo>
                <a:cubicBezTo>
                  <a:pt x="93" y="355"/>
                  <a:pt x="93" y="359"/>
                  <a:pt x="96" y="360"/>
                </a:cubicBezTo>
                <a:cubicBezTo>
                  <a:pt x="97" y="361"/>
                  <a:pt x="98" y="361"/>
                  <a:pt x="99" y="361"/>
                </a:cubicBezTo>
                <a:cubicBezTo>
                  <a:pt x="101" y="361"/>
                  <a:pt x="103" y="360"/>
                  <a:pt x="104" y="358"/>
                </a:cubicBezTo>
                <a:cubicBezTo>
                  <a:pt x="117" y="337"/>
                  <a:pt x="117" y="337"/>
                  <a:pt x="117" y="337"/>
                </a:cubicBezTo>
                <a:cubicBezTo>
                  <a:pt x="122" y="355"/>
                  <a:pt x="122" y="355"/>
                  <a:pt x="122" y="355"/>
                </a:cubicBezTo>
                <a:cubicBezTo>
                  <a:pt x="122" y="358"/>
                  <a:pt x="125" y="360"/>
                  <a:pt x="128" y="360"/>
                </a:cubicBezTo>
                <a:cubicBezTo>
                  <a:pt x="128" y="360"/>
                  <a:pt x="128" y="359"/>
                  <a:pt x="129" y="359"/>
                </a:cubicBezTo>
                <a:cubicBezTo>
                  <a:pt x="132" y="359"/>
                  <a:pt x="134" y="355"/>
                  <a:pt x="133" y="352"/>
                </a:cubicBezTo>
                <a:cubicBezTo>
                  <a:pt x="126" y="323"/>
                  <a:pt x="126" y="323"/>
                  <a:pt x="126" y="323"/>
                </a:cubicBezTo>
                <a:cubicBezTo>
                  <a:pt x="126" y="323"/>
                  <a:pt x="126" y="322"/>
                  <a:pt x="127" y="322"/>
                </a:cubicBezTo>
                <a:cubicBezTo>
                  <a:pt x="140" y="300"/>
                  <a:pt x="140" y="300"/>
                  <a:pt x="140" y="300"/>
                </a:cubicBezTo>
                <a:cubicBezTo>
                  <a:pt x="156" y="369"/>
                  <a:pt x="156" y="369"/>
                  <a:pt x="156" y="369"/>
                </a:cubicBezTo>
                <a:cubicBezTo>
                  <a:pt x="157" y="372"/>
                  <a:pt x="159" y="374"/>
                  <a:pt x="162" y="374"/>
                </a:cubicBezTo>
                <a:cubicBezTo>
                  <a:pt x="163" y="374"/>
                  <a:pt x="163" y="373"/>
                  <a:pt x="164" y="373"/>
                </a:cubicBezTo>
                <a:cubicBezTo>
                  <a:pt x="167" y="373"/>
                  <a:pt x="169" y="369"/>
                  <a:pt x="168" y="366"/>
                </a:cubicBezTo>
                <a:cubicBezTo>
                  <a:pt x="149" y="286"/>
                  <a:pt x="149" y="286"/>
                  <a:pt x="149" y="286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94" y="259"/>
                  <a:pt x="194" y="259"/>
                  <a:pt x="194" y="259"/>
                </a:cubicBezTo>
                <a:cubicBezTo>
                  <a:pt x="179" y="271"/>
                  <a:pt x="179" y="271"/>
                  <a:pt x="179" y="271"/>
                </a:cubicBezTo>
                <a:cubicBezTo>
                  <a:pt x="177" y="273"/>
                  <a:pt x="176" y="277"/>
                  <a:pt x="178" y="279"/>
                </a:cubicBezTo>
                <a:cubicBezTo>
                  <a:pt x="179" y="281"/>
                  <a:pt x="181" y="281"/>
                  <a:pt x="183" y="281"/>
                </a:cubicBezTo>
                <a:cubicBezTo>
                  <a:pt x="184" y="281"/>
                  <a:pt x="185" y="281"/>
                  <a:pt x="186" y="280"/>
                </a:cubicBezTo>
                <a:cubicBezTo>
                  <a:pt x="194" y="274"/>
                  <a:pt x="194" y="274"/>
                  <a:pt x="194" y="274"/>
                </a:cubicBezTo>
                <a:cubicBezTo>
                  <a:pt x="193" y="291"/>
                  <a:pt x="193" y="291"/>
                  <a:pt x="193" y="291"/>
                </a:cubicBezTo>
                <a:cubicBezTo>
                  <a:pt x="193" y="294"/>
                  <a:pt x="196" y="297"/>
                  <a:pt x="199" y="297"/>
                </a:cubicBezTo>
                <a:cubicBezTo>
                  <a:pt x="199" y="297"/>
                  <a:pt x="199" y="297"/>
                  <a:pt x="199" y="297"/>
                </a:cubicBezTo>
                <a:cubicBezTo>
                  <a:pt x="202" y="297"/>
                  <a:pt x="205" y="295"/>
                  <a:pt x="205" y="291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13" y="278"/>
                  <a:pt x="213" y="278"/>
                  <a:pt x="213" y="278"/>
                </a:cubicBezTo>
                <a:cubicBezTo>
                  <a:pt x="214" y="279"/>
                  <a:pt x="215" y="279"/>
                  <a:pt x="217" y="279"/>
                </a:cubicBezTo>
                <a:cubicBezTo>
                  <a:pt x="218" y="279"/>
                  <a:pt x="220" y="279"/>
                  <a:pt x="221" y="277"/>
                </a:cubicBezTo>
                <a:cubicBezTo>
                  <a:pt x="223" y="274"/>
                  <a:pt x="223" y="271"/>
                  <a:pt x="220" y="269"/>
                </a:cubicBezTo>
                <a:cubicBezTo>
                  <a:pt x="206" y="259"/>
                  <a:pt x="206" y="259"/>
                  <a:pt x="206" y="259"/>
                </a:cubicBezTo>
                <a:cubicBezTo>
                  <a:pt x="207" y="210"/>
                  <a:pt x="207" y="210"/>
                  <a:pt x="207" y="210"/>
                </a:cubicBezTo>
                <a:cubicBezTo>
                  <a:pt x="250" y="289"/>
                  <a:pt x="250" y="289"/>
                  <a:pt x="250" y="289"/>
                </a:cubicBezTo>
                <a:cubicBezTo>
                  <a:pt x="227" y="368"/>
                  <a:pt x="227" y="368"/>
                  <a:pt x="227" y="368"/>
                </a:cubicBezTo>
                <a:cubicBezTo>
                  <a:pt x="226" y="371"/>
                  <a:pt x="227" y="374"/>
                  <a:pt x="231" y="375"/>
                </a:cubicBezTo>
                <a:cubicBezTo>
                  <a:pt x="231" y="375"/>
                  <a:pt x="232" y="375"/>
                  <a:pt x="232" y="375"/>
                </a:cubicBezTo>
                <a:cubicBezTo>
                  <a:pt x="235" y="375"/>
                  <a:pt x="237" y="374"/>
                  <a:pt x="238" y="371"/>
                </a:cubicBezTo>
                <a:cubicBezTo>
                  <a:pt x="258" y="303"/>
                  <a:pt x="258" y="303"/>
                  <a:pt x="258" y="303"/>
                </a:cubicBezTo>
                <a:cubicBezTo>
                  <a:pt x="270" y="326"/>
                  <a:pt x="270" y="326"/>
                  <a:pt x="270" y="326"/>
                </a:cubicBezTo>
                <a:cubicBezTo>
                  <a:pt x="270" y="326"/>
                  <a:pt x="270" y="327"/>
                  <a:pt x="270" y="327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1" y="359"/>
                  <a:pt x="263" y="362"/>
                  <a:pt x="266" y="363"/>
                </a:cubicBezTo>
                <a:cubicBezTo>
                  <a:pt x="266" y="363"/>
                  <a:pt x="267" y="363"/>
                  <a:pt x="268" y="363"/>
                </a:cubicBezTo>
                <a:cubicBezTo>
                  <a:pt x="270" y="363"/>
                  <a:pt x="272" y="362"/>
                  <a:pt x="273" y="359"/>
                </a:cubicBezTo>
                <a:cubicBezTo>
                  <a:pt x="278" y="341"/>
                  <a:pt x="278" y="341"/>
                  <a:pt x="278" y="341"/>
                </a:cubicBezTo>
                <a:cubicBezTo>
                  <a:pt x="291" y="363"/>
                  <a:pt x="291" y="363"/>
                  <a:pt x="291" y="363"/>
                </a:cubicBezTo>
                <a:cubicBezTo>
                  <a:pt x="292" y="365"/>
                  <a:pt x="294" y="366"/>
                  <a:pt x="296" y="366"/>
                </a:cubicBezTo>
                <a:cubicBezTo>
                  <a:pt x="297" y="366"/>
                  <a:pt x="298" y="366"/>
                  <a:pt x="298" y="366"/>
                </a:cubicBezTo>
                <a:cubicBezTo>
                  <a:pt x="301" y="364"/>
                  <a:pt x="302" y="360"/>
                  <a:pt x="301" y="358"/>
                </a:cubicBezTo>
                <a:cubicBezTo>
                  <a:pt x="289" y="335"/>
                  <a:pt x="289" y="335"/>
                  <a:pt x="289" y="335"/>
                </a:cubicBezTo>
                <a:cubicBezTo>
                  <a:pt x="307" y="341"/>
                  <a:pt x="307" y="341"/>
                  <a:pt x="307" y="341"/>
                </a:cubicBezTo>
                <a:cubicBezTo>
                  <a:pt x="307" y="341"/>
                  <a:pt x="308" y="341"/>
                  <a:pt x="308" y="341"/>
                </a:cubicBezTo>
                <a:cubicBezTo>
                  <a:pt x="311" y="341"/>
                  <a:pt x="313" y="339"/>
                  <a:pt x="314" y="337"/>
                </a:cubicBezTo>
                <a:cubicBezTo>
                  <a:pt x="315" y="334"/>
                  <a:pt x="313" y="330"/>
                  <a:pt x="310" y="330"/>
                </a:cubicBezTo>
                <a:cubicBezTo>
                  <a:pt x="281" y="321"/>
                  <a:pt x="281" y="321"/>
                  <a:pt x="281" y="321"/>
                </a:cubicBezTo>
                <a:cubicBezTo>
                  <a:pt x="281" y="321"/>
                  <a:pt x="281" y="320"/>
                  <a:pt x="280" y="320"/>
                </a:cubicBezTo>
                <a:cubicBezTo>
                  <a:pt x="268" y="298"/>
                  <a:pt x="268" y="298"/>
                  <a:pt x="268" y="298"/>
                </a:cubicBezTo>
                <a:cubicBezTo>
                  <a:pt x="336" y="318"/>
                  <a:pt x="336" y="318"/>
                  <a:pt x="336" y="318"/>
                </a:cubicBezTo>
                <a:cubicBezTo>
                  <a:pt x="337" y="318"/>
                  <a:pt x="337" y="318"/>
                  <a:pt x="338" y="318"/>
                </a:cubicBezTo>
                <a:cubicBezTo>
                  <a:pt x="340" y="318"/>
                  <a:pt x="343" y="316"/>
                  <a:pt x="344" y="314"/>
                </a:cubicBezTo>
                <a:cubicBezTo>
                  <a:pt x="344" y="311"/>
                  <a:pt x="343" y="307"/>
                  <a:pt x="340" y="307"/>
                </a:cubicBezTo>
                <a:cubicBezTo>
                  <a:pt x="260" y="283"/>
                  <a:pt x="260" y="283"/>
                  <a:pt x="260" y="283"/>
                </a:cubicBezTo>
                <a:cubicBezTo>
                  <a:pt x="217" y="204"/>
                  <a:pt x="217" y="204"/>
                  <a:pt x="217" y="204"/>
                </a:cubicBezTo>
                <a:cubicBezTo>
                  <a:pt x="260" y="230"/>
                  <a:pt x="260" y="230"/>
                  <a:pt x="260" y="230"/>
                </a:cubicBezTo>
                <a:cubicBezTo>
                  <a:pt x="263" y="249"/>
                  <a:pt x="263" y="249"/>
                  <a:pt x="263" y="249"/>
                </a:cubicBezTo>
                <a:cubicBezTo>
                  <a:pt x="263" y="252"/>
                  <a:pt x="265" y="254"/>
                  <a:pt x="268" y="254"/>
                </a:cubicBezTo>
                <a:cubicBezTo>
                  <a:pt x="269" y="254"/>
                  <a:pt x="269" y="254"/>
                  <a:pt x="269" y="254"/>
                </a:cubicBezTo>
                <a:cubicBezTo>
                  <a:pt x="272" y="254"/>
                  <a:pt x="275" y="251"/>
                  <a:pt x="274" y="247"/>
                </a:cubicBezTo>
                <a:cubicBezTo>
                  <a:pt x="273" y="238"/>
                  <a:pt x="273" y="238"/>
                  <a:pt x="273" y="238"/>
                </a:cubicBezTo>
                <a:cubicBezTo>
                  <a:pt x="287" y="247"/>
                  <a:pt x="287" y="247"/>
                  <a:pt x="287" y="247"/>
                </a:cubicBezTo>
                <a:cubicBezTo>
                  <a:pt x="288" y="247"/>
                  <a:pt x="289" y="248"/>
                  <a:pt x="290" y="248"/>
                </a:cubicBezTo>
                <a:cubicBezTo>
                  <a:pt x="292" y="248"/>
                  <a:pt x="294" y="247"/>
                  <a:pt x="295" y="245"/>
                </a:cubicBezTo>
                <a:cubicBezTo>
                  <a:pt x="297" y="242"/>
                  <a:pt x="296" y="239"/>
                  <a:pt x="293" y="237"/>
                </a:cubicBezTo>
                <a:cubicBezTo>
                  <a:pt x="277" y="227"/>
                  <a:pt x="277" y="227"/>
                  <a:pt x="277" y="227"/>
                </a:cubicBezTo>
                <a:cubicBezTo>
                  <a:pt x="286" y="223"/>
                  <a:pt x="286" y="223"/>
                  <a:pt x="286" y="223"/>
                </a:cubicBezTo>
                <a:cubicBezTo>
                  <a:pt x="289" y="222"/>
                  <a:pt x="290" y="218"/>
                  <a:pt x="289" y="215"/>
                </a:cubicBezTo>
                <a:cubicBezTo>
                  <a:pt x="288" y="213"/>
                  <a:pt x="286" y="212"/>
                  <a:pt x="284" y="212"/>
                </a:cubicBezTo>
                <a:cubicBezTo>
                  <a:pt x="283" y="212"/>
                  <a:pt x="282" y="212"/>
                  <a:pt x="281" y="213"/>
                </a:cubicBezTo>
                <a:cubicBezTo>
                  <a:pt x="265" y="220"/>
                  <a:pt x="265" y="220"/>
                  <a:pt x="265" y="220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313" y="196"/>
                  <a:pt x="313" y="196"/>
                  <a:pt x="313" y="196"/>
                </a:cubicBezTo>
                <a:cubicBezTo>
                  <a:pt x="370" y="256"/>
                  <a:pt x="370" y="256"/>
                  <a:pt x="370" y="256"/>
                </a:cubicBezTo>
                <a:cubicBezTo>
                  <a:pt x="371" y="258"/>
                  <a:pt x="373" y="258"/>
                  <a:pt x="375" y="258"/>
                </a:cubicBezTo>
                <a:cubicBezTo>
                  <a:pt x="376" y="258"/>
                  <a:pt x="377" y="258"/>
                  <a:pt x="379" y="257"/>
                </a:cubicBezTo>
                <a:cubicBezTo>
                  <a:pt x="381" y="254"/>
                  <a:pt x="381" y="251"/>
                  <a:pt x="379" y="248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56" y="198"/>
                  <a:pt x="356" y="198"/>
                  <a:pt x="356" y="198"/>
                </a:cubicBezTo>
                <a:cubicBezTo>
                  <a:pt x="356" y="198"/>
                  <a:pt x="356" y="198"/>
                  <a:pt x="357" y="198"/>
                </a:cubicBezTo>
                <a:cubicBezTo>
                  <a:pt x="377" y="220"/>
                  <a:pt x="377" y="220"/>
                  <a:pt x="377" y="220"/>
                </a:cubicBezTo>
                <a:cubicBezTo>
                  <a:pt x="379" y="221"/>
                  <a:pt x="380" y="222"/>
                  <a:pt x="382" y="222"/>
                </a:cubicBezTo>
                <a:cubicBezTo>
                  <a:pt x="383" y="222"/>
                  <a:pt x="385" y="221"/>
                  <a:pt x="386" y="220"/>
                </a:cubicBezTo>
                <a:cubicBezTo>
                  <a:pt x="388" y="218"/>
                  <a:pt x="388" y="214"/>
                  <a:pt x="386" y="212"/>
                </a:cubicBezTo>
                <a:cubicBezTo>
                  <a:pt x="373" y="198"/>
                  <a:pt x="373" y="198"/>
                  <a:pt x="373" y="198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398" y="199"/>
                  <a:pt x="398" y="199"/>
                  <a:pt x="398" y="199"/>
                </a:cubicBezTo>
                <a:cubicBezTo>
                  <a:pt x="402" y="199"/>
                  <a:pt x="404" y="196"/>
                  <a:pt x="404" y="193"/>
                </a:cubicBezTo>
                <a:cubicBezTo>
                  <a:pt x="404" y="190"/>
                  <a:pt x="402" y="187"/>
                  <a:pt x="399" y="187"/>
                </a:cubicBezTo>
                <a:cubicBezTo>
                  <a:pt x="373" y="186"/>
                  <a:pt x="373" y="186"/>
                  <a:pt x="373" y="186"/>
                </a:cubicBezTo>
                <a:cubicBezTo>
                  <a:pt x="387" y="173"/>
                  <a:pt x="387" y="173"/>
                  <a:pt x="387" y="173"/>
                </a:cubicBezTo>
                <a:cubicBezTo>
                  <a:pt x="389" y="171"/>
                  <a:pt x="389" y="167"/>
                  <a:pt x="387" y="165"/>
                </a:cubicBezTo>
                <a:cubicBezTo>
                  <a:pt x="386" y="164"/>
                  <a:pt x="384" y="163"/>
                  <a:pt x="383" y="163"/>
                </a:cubicBezTo>
                <a:cubicBezTo>
                  <a:pt x="381" y="163"/>
                  <a:pt x="380" y="164"/>
                  <a:pt x="379" y="165"/>
                </a:cubicBezTo>
                <a:cubicBezTo>
                  <a:pt x="357" y="185"/>
                  <a:pt x="357" y="185"/>
                  <a:pt x="357" y="185"/>
                </a:cubicBezTo>
                <a:cubicBezTo>
                  <a:pt x="357" y="186"/>
                  <a:pt x="356" y="186"/>
                  <a:pt x="356" y="186"/>
                </a:cubicBezTo>
                <a:cubicBezTo>
                  <a:pt x="330" y="185"/>
                  <a:pt x="330" y="185"/>
                  <a:pt x="330" y="185"/>
                </a:cubicBezTo>
                <a:cubicBezTo>
                  <a:pt x="382" y="136"/>
                  <a:pt x="382" y="136"/>
                  <a:pt x="382" y="136"/>
                </a:cubicBezTo>
                <a:cubicBezTo>
                  <a:pt x="384" y="134"/>
                  <a:pt x="384" y="130"/>
                  <a:pt x="382" y="128"/>
                </a:cubicBezTo>
                <a:cubicBezTo>
                  <a:pt x="381" y="127"/>
                  <a:pt x="379" y="126"/>
                  <a:pt x="378" y="126"/>
                </a:cubicBezTo>
                <a:cubicBezTo>
                  <a:pt x="376" y="126"/>
                  <a:pt x="375" y="127"/>
                  <a:pt x="374" y="128"/>
                </a:cubicBezTo>
                <a:cubicBezTo>
                  <a:pt x="314" y="185"/>
                  <a:pt x="314" y="185"/>
                  <a:pt x="314" y="185"/>
                </a:cubicBezTo>
                <a:cubicBezTo>
                  <a:pt x="224" y="182"/>
                  <a:pt x="224" y="182"/>
                  <a:pt x="224" y="182"/>
                </a:cubicBezTo>
                <a:cubicBezTo>
                  <a:pt x="267" y="159"/>
                  <a:pt x="267" y="159"/>
                  <a:pt x="267" y="159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6" y="166"/>
                  <a:pt x="287" y="166"/>
                  <a:pt x="288" y="166"/>
                </a:cubicBezTo>
                <a:cubicBezTo>
                  <a:pt x="290" y="166"/>
                  <a:pt x="292" y="165"/>
                  <a:pt x="293" y="163"/>
                </a:cubicBezTo>
                <a:cubicBezTo>
                  <a:pt x="294" y="160"/>
                  <a:pt x="293" y="156"/>
                  <a:pt x="290" y="155"/>
                </a:cubicBezTo>
                <a:cubicBezTo>
                  <a:pt x="281" y="152"/>
                  <a:pt x="281" y="152"/>
                  <a:pt x="281" y="152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9" y="142"/>
                  <a:pt x="300" y="138"/>
                  <a:pt x="298" y="135"/>
                </a:cubicBezTo>
                <a:cubicBezTo>
                  <a:pt x="297" y="134"/>
                  <a:pt x="295" y="132"/>
                  <a:pt x="293" y="132"/>
                </a:cubicBezTo>
                <a:cubicBezTo>
                  <a:pt x="292" y="132"/>
                  <a:pt x="291" y="133"/>
                  <a:pt x="290" y="133"/>
                </a:cubicBezTo>
                <a:cubicBezTo>
                  <a:pt x="274" y="142"/>
                  <a:pt x="274" y="142"/>
                  <a:pt x="274" y="142"/>
                </a:cubicBezTo>
                <a:cubicBezTo>
                  <a:pt x="275" y="133"/>
                  <a:pt x="275" y="133"/>
                  <a:pt x="275" y="133"/>
                </a:cubicBezTo>
                <a:cubicBezTo>
                  <a:pt x="275" y="129"/>
                  <a:pt x="273" y="126"/>
                  <a:pt x="270" y="126"/>
                </a:cubicBezTo>
                <a:cubicBezTo>
                  <a:pt x="269" y="126"/>
                  <a:pt x="269" y="126"/>
                  <a:pt x="269" y="126"/>
                </a:cubicBezTo>
                <a:cubicBezTo>
                  <a:pt x="266" y="126"/>
                  <a:pt x="263" y="128"/>
                  <a:pt x="263" y="131"/>
                </a:cubicBezTo>
                <a:cubicBezTo>
                  <a:pt x="261" y="149"/>
                  <a:pt x="261" y="149"/>
                  <a:pt x="261" y="149"/>
                </a:cubicBezTo>
                <a:cubicBezTo>
                  <a:pt x="218" y="172"/>
                  <a:pt x="218" y="172"/>
                  <a:pt x="218" y="172"/>
                </a:cubicBezTo>
                <a:cubicBezTo>
                  <a:pt x="265" y="95"/>
                  <a:pt x="265" y="95"/>
                  <a:pt x="265" y="95"/>
                </a:cubicBezTo>
                <a:cubicBezTo>
                  <a:pt x="346" y="76"/>
                  <a:pt x="346" y="76"/>
                  <a:pt x="346" y="76"/>
                </a:cubicBezTo>
                <a:cubicBezTo>
                  <a:pt x="349" y="75"/>
                  <a:pt x="351" y="72"/>
                  <a:pt x="350" y="69"/>
                </a:cubicBezTo>
                <a:cubicBezTo>
                  <a:pt x="349" y="66"/>
                  <a:pt x="347" y="65"/>
                  <a:pt x="344" y="65"/>
                </a:cubicBezTo>
                <a:cubicBezTo>
                  <a:pt x="344" y="65"/>
                  <a:pt x="343" y="65"/>
                  <a:pt x="343" y="65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288" y="59"/>
                  <a:pt x="288" y="59"/>
                  <a:pt x="288" y="59"/>
                </a:cubicBezTo>
                <a:cubicBezTo>
                  <a:pt x="317" y="52"/>
                  <a:pt x="317" y="52"/>
                  <a:pt x="317" y="52"/>
                </a:cubicBezTo>
                <a:cubicBezTo>
                  <a:pt x="321" y="51"/>
                  <a:pt x="322" y="48"/>
                  <a:pt x="322" y="45"/>
                </a:cubicBezTo>
                <a:cubicBezTo>
                  <a:pt x="321" y="42"/>
                  <a:pt x="319" y="40"/>
                  <a:pt x="316" y="40"/>
                </a:cubicBezTo>
                <a:cubicBezTo>
                  <a:pt x="316" y="40"/>
                  <a:pt x="315" y="40"/>
                  <a:pt x="315" y="40"/>
                </a:cubicBezTo>
                <a:cubicBezTo>
                  <a:pt x="296" y="45"/>
                  <a:pt x="296" y="45"/>
                  <a:pt x="296" y="45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1" y="20"/>
                  <a:pt x="310" y="17"/>
                  <a:pt x="308" y="15"/>
                </a:cubicBezTo>
                <a:cubicBezTo>
                  <a:pt x="307" y="15"/>
                  <a:pt x="306" y="14"/>
                  <a:pt x="305" y="14"/>
                </a:cubicBezTo>
                <a:cubicBezTo>
                  <a:pt x="303" y="14"/>
                  <a:pt x="301" y="15"/>
                  <a:pt x="300" y="17"/>
                </a:cubicBezTo>
                <a:cubicBezTo>
                  <a:pt x="286" y="39"/>
                  <a:pt x="286" y="39"/>
                  <a:pt x="286" y="39"/>
                </a:cubicBezTo>
                <a:cubicBezTo>
                  <a:pt x="282" y="20"/>
                  <a:pt x="282" y="20"/>
                  <a:pt x="282" y="20"/>
                </a:cubicBezTo>
                <a:cubicBezTo>
                  <a:pt x="281" y="18"/>
                  <a:pt x="279" y="16"/>
                  <a:pt x="276" y="16"/>
                </a:cubicBezTo>
                <a:cubicBezTo>
                  <a:pt x="276" y="16"/>
                  <a:pt x="275" y="16"/>
                  <a:pt x="275" y="16"/>
                </a:cubicBezTo>
                <a:cubicBezTo>
                  <a:pt x="272" y="17"/>
                  <a:pt x="270" y="20"/>
                  <a:pt x="271" y="23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7" y="53"/>
                  <a:pt x="277" y="53"/>
                  <a:pt x="277" y="53"/>
                </a:cubicBezTo>
                <a:cubicBezTo>
                  <a:pt x="264" y="75"/>
                  <a:pt x="264" y="75"/>
                  <a:pt x="264" y="75"/>
                </a:cubicBezTo>
                <a:cubicBezTo>
                  <a:pt x="247" y="6"/>
                  <a:pt x="247" y="6"/>
                  <a:pt x="247" y="6"/>
                </a:cubicBezTo>
                <a:cubicBezTo>
                  <a:pt x="247" y="4"/>
                  <a:pt x="244" y="2"/>
                  <a:pt x="242" y="2"/>
                </a:cubicBezTo>
                <a:cubicBezTo>
                  <a:pt x="241" y="2"/>
                  <a:pt x="241" y="2"/>
                  <a:pt x="240" y="2"/>
                </a:cubicBezTo>
                <a:cubicBezTo>
                  <a:pt x="237" y="3"/>
                  <a:pt x="235" y="6"/>
                  <a:pt x="236" y="9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08" y="166"/>
                  <a:pt x="208" y="166"/>
                  <a:pt x="208" y="166"/>
                </a:cubicBezTo>
                <a:cubicBezTo>
                  <a:pt x="210" y="117"/>
                  <a:pt x="210" y="117"/>
                  <a:pt x="210" y="117"/>
                </a:cubicBezTo>
                <a:cubicBezTo>
                  <a:pt x="225" y="105"/>
                  <a:pt x="225" y="105"/>
                  <a:pt x="225" y="105"/>
                </a:cubicBezTo>
                <a:cubicBezTo>
                  <a:pt x="227" y="103"/>
                  <a:pt x="228" y="99"/>
                  <a:pt x="226" y="96"/>
                </a:cubicBezTo>
                <a:cubicBezTo>
                  <a:pt x="225" y="95"/>
                  <a:pt x="223" y="94"/>
                  <a:pt x="221" y="94"/>
                </a:cubicBezTo>
                <a:cubicBezTo>
                  <a:pt x="220" y="94"/>
                  <a:pt x="219" y="95"/>
                  <a:pt x="217" y="95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84"/>
                  <a:pt x="210" y="84"/>
                  <a:pt x="210" y="84"/>
                </a:cubicBezTo>
                <a:cubicBezTo>
                  <a:pt x="211" y="81"/>
                  <a:pt x="208" y="78"/>
                  <a:pt x="205" y="78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201" y="78"/>
                  <a:pt x="199" y="81"/>
                  <a:pt x="199" y="84"/>
                </a:cubicBezTo>
                <a:cubicBezTo>
                  <a:pt x="198" y="103"/>
                  <a:pt x="198" y="103"/>
                  <a:pt x="198" y="103"/>
                </a:cubicBezTo>
                <a:cubicBezTo>
                  <a:pt x="191" y="97"/>
                  <a:pt x="191" y="97"/>
                  <a:pt x="191" y="97"/>
                </a:cubicBezTo>
                <a:cubicBezTo>
                  <a:pt x="190" y="96"/>
                  <a:pt x="188" y="96"/>
                  <a:pt x="187" y="96"/>
                </a:cubicBezTo>
                <a:cubicBezTo>
                  <a:pt x="185" y="96"/>
                  <a:pt x="184" y="97"/>
                  <a:pt x="182" y="98"/>
                </a:cubicBezTo>
                <a:cubicBezTo>
                  <a:pt x="181" y="101"/>
                  <a:pt x="181" y="105"/>
                  <a:pt x="184" y="106"/>
                </a:cubicBezTo>
                <a:cubicBezTo>
                  <a:pt x="198" y="117"/>
                  <a:pt x="198" y="117"/>
                  <a:pt x="198" y="117"/>
                </a:cubicBezTo>
                <a:cubicBezTo>
                  <a:pt x="197" y="166"/>
                  <a:pt x="197" y="166"/>
                  <a:pt x="197" y="166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77" y="8"/>
                  <a:pt x="177" y="8"/>
                  <a:pt x="177" y="8"/>
                </a:cubicBezTo>
                <a:cubicBezTo>
                  <a:pt x="178" y="4"/>
                  <a:pt x="176" y="1"/>
                  <a:pt x="173" y="0"/>
                </a:cubicBezTo>
                <a:cubicBezTo>
                  <a:pt x="173" y="0"/>
                  <a:pt x="172" y="0"/>
                  <a:pt x="172" y="0"/>
                </a:cubicBezTo>
              </a:path>
            </a:pathLst>
          </a:custGeom>
          <a:solidFill>
            <a:srgbClr val="FFFFFF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03" name="组合 33"/>
          <p:cNvGrpSpPr>
            <a:grpSpLocks/>
          </p:cNvGrpSpPr>
          <p:nvPr/>
        </p:nvGrpSpPr>
        <p:grpSpPr bwMode="auto">
          <a:xfrm>
            <a:off x="7262813" y="177800"/>
            <a:ext cx="4694237" cy="1679575"/>
            <a:chOff x="0" y="0"/>
            <a:chExt cx="5657712" cy="2026080"/>
          </a:xfrm>
        </p:grpSpPr>
        <p:grpSp>
          <p:nvGrpSpPr>
            <p:cNvPr id="4105" name="组合 34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4107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108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9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0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4106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30359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3255619" y="2089903"/>
            <a:ext cx="540337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展示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方法：按程序流程进行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首先我们打开软件进入到登陆界面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在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这里我们输入学号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123456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，和密码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12345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，可以选择记住密码，和自动登陆的选项，在下次打开软件时，系统会自动登录跳过登陆界面，直接进入主界面</a:t>
            </a:r>
            <a:endParaRPr lang="zh-CN" altLang="en-US" sz="2400" dirty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sp>
        <p:nvSpPr>
          <p:cNvPr id="5128" name="Freeform 54"/>
          <p:cNvSpPr>
            <a:spLocks noEditPoints="1"/>
          </p:cNvSpPr>
          <p:nvPr/>
        </p:nvSpPr>
        <p:spPr bwMode="auto">
          <a:xfrm>
            <a:off x="1051678" y="2819959"/>
            <a:ext cx="1998663" cy="1987550"/>
          </a:xfrm>
          <a:custGeom>
            <a:avLst/>
            <a:gdLst>
              <a:gd name="T0" fmla="*/ 1998663 w 200"/>
              <a:gd name="T1" fmla="*/ 239705 h 199"/>
              <a:gd name="T2" fmla="*/ 1758823 w 200"/>
              <a:gd name="T3" fmla="*/ 0 h 199"/>
              <a:gd name="T4" fmla="*/ 239840 w 200"/>
              <a:gd name="T5" fmla="*/ 0 h 199"/>
              <a:gd name="T6" fmla="*/ 0 w 200"/>
              <a:gd name="T7" fmla="*/ 239705 h 199"/>
              <a:gd name="T8" fmla="*/ 0 w 200"/>
              <a:gd name="T9" fmla="*/ 1268436 h 199"/>
              <a:gd name="T10" fmla="*/ 9993 w 200"/>
              <a:gd name="T11" fmla="*/ 1318375 h 199"/>
              <a:gd name="T12" fmla="*/ 9993 w 200"/>
              <a:gd name="T13" fmla="*/ 1318375 h 199"/>
              <a:gd name="T14" fmla="*/ 9993 w 200"/>
              <a:gd name="T15" fmla="*/ 1318375 h 199"/>
              <a:gd name="T16" fmla="*/ 9993 w 200"/>
              <a:gd name="T17" fmla="*/ 1328363 h 199"/>
              <a:gd name="T18" fmla="*/ 9993 w 200"/>
              <a:gd name="T19" fmla="*/ 1328363 h 199"/>
              <a:gd name="T20" fmla="*/ 239840 w 200"/>
              <a:gd name="T21" fmla="*/ 1508141 h 199"/>
              <a:gd name="T22" fmla="*/ 729512 w 200"/>
              <a:gd name="T23" fmla="*/ 1508141 h 199"/>
              <a:gd name="T24" fmla="*/ 349766 w 200"/>
              <a:gd name="T25" fmla="*/ 1877685 h 199"/>
              <a:gd name="T26" fmla="*/ 349766 w 200"/>
              <a:gd name="T27" fmla="*/ 1957587 h 199"/>
              <a:gd name="T28" fmla="*/ 439706 w 200"/>
              <a:gd name="T29" fmla="*/ 1957587 h 199"/>
              <a:gd name="T30" fmla="*/ 879412 w 200"/>
              <a:gd name="T31" fmla="*/ 1518129 h 199"/>
              <a:gd name="T32" fmla="*/ 889405 w 200"/>
              <a:gd name="T33" fmla="*/ 1508141 h 199"/>
              <a:gd name="T34" fmla="*/ 939372 w 200"/>
              <a:gd name="T35" fmla="*/ 1508141 h 199"/>
              <a:gd name="T36" fmla="*/ 939372 w 200"/>
              <a:gd name="T37" fmla="*/ 1917636 h 199"/>
              <a:gd name="T38" fmla="*/ 999332 w 200"/>
              <a:gd name="T39" fmla="*/ 1977562 h 199"/>
              <a:gd name="T40" fmla="*/ 1059291 w 200"/>
              <a:gd name="T41" fmla="*/ 1917636 h 199"/>
              <a:gd name="T42" fmla="*/ 1059291 w 200"/>
              <a:gd name="T43" fmla="*/ 1508141 h 199"/>
              <a:gd name="T44" fmla="*/ 1109258 w 200"/>
              <a:gd name="T45" fmla="*/ 1508141 h 199"/>
              <a:gd name="T46" fmla="*/ 1119251 w 200"/>
              <a:gd name="T47" fmla="*/ 1518129 h 199"/>
              <a:gd name="T48" fmla="*/ 1568950 w 200"/>
              <a:gd name="T49" fmla="*/ 1957587 h 199"/>
              <a:gd name="T50" fmla="*/ 1648897 w 200"/>
              <a:gd name="T51" fmla="*/ 1957587 h 199"/>
              <a:gd name="T52" fmla="*/ 1648897 w 200"/>
              <a:gd name="T53" fmla="*/ 1877685 h 199"/>
              <a:gd name="T54" fmla="*/ 1279144 w 200"/>
              <a:gd name="T55" fmla="*/ 1508141 h 199"/>
              <a:gd name="T56" fmla="*/ 1758823 w 200"/>
              <a:gd name="T57" fmla="*/ 1508141 h 199"/>
              <a:gd name="T58" fmla="*/ 1988670 w 200"/>
              <a:gd name="T59" fmla="*/ 1328363 h 199"/>
              <a:gd name="T60" fmla="*/ 1988670 w 200"/>
              <a:gd name="T61" fmla="*/ 1328363 h 199"/>
              <a:gd name="T62" fmla="*/ 1988670 w 200"/>
              <a:gd name="T63" fmla="*/ 1318375 h 199"/>
              <a:gd name="T64" fmla="*/ 1988670 w 200"/>
              <a:gd name="T65" fmla="*/ 1318375 h 199"/>
              <a:gd name="T66" fmla="*/ 1988670 w 200"/>
              <a:gd name="T67" fmla="*/ 1318375 h 199"/>
              <a:gd name="T68" fmla="*/ 1998663 w 200"/>
              <a:gd name="T69" fmla="*/ 1268436 h 199"/>
              <a:gd name="T70" fmla="*/ 1998663 w 200"/>
              <a:gd name="T71" fmla="*/ 239705 h 199"/>
              <a:gd name="T72" fmla="*/ 79947 w 200"/>
              <a:gd name="T73" fmla="*/ 239705 h 199"/>
              <a:gd name="T74" fmla="*/ 239840 w 200"/>
              <a:gd name="T75" fmla="*/ 79902 h 199"/>
              <a:gd name="T76" fmla="*/ 1758823 w 200"/>
              <a:gd name="T77" fmla="*/ 79902 h 199"/>
              <a:gd name="T78" fmla="*/ 1918716 w 200"/>
              <a:gd name="T79" fmla="*/ 239705 h 199"/>
              <a:gd name="T80" fmla="*/ 1918716 w 200"/>
              <a:gd name="T81" fmla="*/ 1248461 h 199"/>
              <a:gd name="T82" fmla="*/ 79947 w 200"/>
              <a:gd name="T83" fmla="*/ 1248461 h 199"/>
              <a:gd name="T84" fmla="*/ 79947 w 200"/>
              <a:gd name="T85" fmla="*/ 239705 h 199"/>
              <a:gd name="T86" fmla="*/ 1688870 w 200"/>
              <a:gd name="T87" fmla="*/ 339581 h 199"/>
              <a:gd name="T88" fmla="*/ 1758823 w 200"/>
              <a:gd name="T89" fmla="*/ 429471 h 199"/>
              <a:gd name="T90" fmla="*/ 989338 w 200"/>
              <a:gd name="T91" fmla="*/ 1038720 h 199"/>
              <a:gd name="T92" fmla="*/ 699532 w 200"/>
              <a:gd name="T93" fmla="*/ 749077 h 199"/>
              <a:gd name="T94" fmla="*/ 309793 w 200"/>
              <a:gd name="T95" fmla="*/ 1038720 h 199"/>
              <a:gd name="T96" fmla="*/ 239840 w 200"/>
              <a:gd name="T97" fmla="*/ 938843 h 199"/>
              <a:gd name="T98" fmla="*/ 709525 w 200"/>
              <a:gd name="T99" fmla="*/ 589274 h 199"/>
              <a:gd name="T100" fmla="*/ 999332 w 200"/>
              <a:gd name="T101" fmla="*/ 878917 h 199"/>
              <a:gd name="T102" fmla="*/ 1688870 w 200"/>
              <a:gd name="T103" fmla="*/ 339581 h 19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00" h="199">
                <a:moveTo>
                  <a:pt x="200" y="24"/>
                </a:moveTo>
                <a:cubicBezTo>
                  <a:pt x="200" y="11"/>
                  <a:pt x="189" y="0"/>
                  <a:pt x="17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8"/>
                  <a:pt x="1" y="130"/>
                  <a:pt x="1" y="132"/>
                </a:cubicBezTo>
                <a:cubicBezTo>
                  <a:pt x="1" y="132"/>
                  <a:pt x="1" y="132"/>
                  <a:pt x="1" y="132"/>
                </a:cubicBezTo>
                <a:cubicBezTo>
                  <a:pt x="1" y="132"/>
                  <a:pt x="1" y="132"/>
                  <a:pt x="1" y="132"/>
                </a:cubicBezTo>
                <a:cubicBezTo>
                  <a:pt x="1" y="132"/>
                  <a:pt x="1" y="133"/>
                  <a:pt x="1" y="133"/>
                </a:cubicBezTo>
                <a:cubicBezTo>
                  <a:pt x="1" y="133"/>
                  <a:pt x="1" y="133"/>
                  <a:pt x="1" y="133"/>
                </a:cubicBezTo>
                <a:cubicBezTo>
                  <a:pt x="4" y="143"/>
                  <a:pt x="13" y="151"/>
                  <a:pt x="24" y="151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35" y="188"/>
                  <a:pt x="35" y="188"/>
                  <a:pt x="35" y="188"/>
                </a:cubicBezTo>
                <a:cubicBezTo>
                  <a:pt x="33" y="190"/>
                  <a:pt x="33" y="194"/>
                  <a:pt x="35" y="196"/>
                </a:cubicBezTo>
                <a:cubicBezTo>
                  <a:pt x="38" y="199"/>
                  <a:pt x="41" y="199"/>
                  <a:pt x="44" y="196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88" y="152"/>
                  <a:pt x="89" y="151"/>
                  <a:pt x="89" y="151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94" y="192"/>
                  <a:pt x="94" y="192"/>
                  <a:pt x="94" y="192"/>
                </a:cubicBezTo>
                <a:cubicBezTo>
                  <a:pt x="94" y="196"/>
                  <a:pt x="97" y="198"/>
                  <a:pt x="100" y="198"/>
                </a:cubicBezTo>
                <a:cubicBezTo>
                  <a:pt x="103" y="198"/>
                  <a:pt x="106" y="196"/>
                  <a:pt x="106" y="192"/>
                </a:cubicBezTo>
                <a:cubicBezTo>
                  <a:pt x="106" y="151"/>
                  <a:pt x="106" y="151"/>
                  <a:pt x="106" y="151"/>
                </a:cubicBezTo>
                <a:cubicBezTo>
                  <a:pt x="111" y="151"/>
                  <a:pt x="111" y="151"/>
                  <a:pt x="111" y="151"/>
                </a:cubicBezTo>
                <a:cubicBezTo>
                  <a:pt x="112" y="151"/>
                  <a:pt x="112" y="152"/>
                  <a:pt x="112" y="152"/>
                </a:cubicBezTo>
                <a:cubicBezTo>
                  <a:pt x="157" y="196"/>
                  <a:pt x="157" y="196"/>
                  <a:pt x="157" y="196"/>
                </a:cubicBezTo>
                <a:cubicBezTo>
                  <a:pt x="159" y="199"/>
                  <a:pt x="163" y="199"/>
                  <a:pt x="165" y="196"/>
                </a:cubicBezTo>
                <a:cubicBezTo>
                  <a:pt x="167" y="194"/>
                  <a:pt x="167" y="190"/>
                  <a:pt x="165" y="188"/>
                </a:cubicBezTo>
                <a:cubicBezTo>
                  <a:pt x="128" y="151"/>
                  <a:pt x="128" y="151"/>
                  <a:pt x="128" y="151"/>
                </a:cubicBezTo>
                <a:cubicBezTo>
                  <a:pt x="176" y="151"/>
                  <a:pt x="176" y="151"/>
                  <a:pt x="176" y="151"/>
                </a:cubicBezTo>
                <a:cubicBezTo>
                  <a:pt x="187" y="151"/>
                  <a:pt x="196" y="143"/>
                  <a:pt x="199" y="133"/>
                </a:cubicBezTo>
                <a:cubicBezTo>
                  <a:pt x="199" y="133"/>
                  <a:pt x="199" y="133"/>
                  <a:pt x="199" y="133"/>
                </a:cubicBezTo>
                <a:cubicBezTo>
                  <a:pt x="199" y="133"/>
                  <a:pt x="199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0" y="130"/>
                  <a:pt x="200" y="128"/>
                  <a:pt x="200" y="127"/>
                </a:cubicBezTo>
                <a:lnTo>
                  <a:pt x="200" y="24"/>
                </a:lnTo>
                <a:close/>
                <a:moveTo>
                  <a:pt x="8" y="24"/>
                </a:moveTo>
                <a:cubicBezTo>
                  <a:pt x="8" y="16"/>
                  <a:pt x="15" y="8"/>
                  <a:pt x="24" y="8"/>
                </a:cubicBezTo>
                <a:cubicBezTo>
                  <a:pt x="176" y="8"/>
                  <a:pt x="176" y="8"/>
                  <a:pt x="176" y="8"/>
                </a:cubicBezTo>
                <a:cubicBezTo>
                  <a:pt x="185" y="8"/>
                  <a:pt x="192" y="16"/>
                  <a:pt x="192" y="24"/>
                </a:cubicBezTo>
                <a:cubicBezTo>
                  <a:pt x="192" y="125"/>
                  <a:pt x="192" y="125"/>
                  <a:pt x="192" y="125"/>
                </a:cubicBezTo>
                <a:cubicBezTo>
                  <a:pt x="8" y="125"/>
                  <a:pt x="8" y="125"/>
                  <a:pt x="8" y="125"/>
                </a:cubicBezTo>
                <a:lnTo>
                  <a:pt x="8" y="24"/>
                </a:lnTo>
                <a:close/>
                <a:moveTo>
                  <a:pt x="169" y="34"/>
                </a:moveTo>
                <a:cubicBezTo>
                  <a:pt x="176" y="43"/>
                  <a:pt x="176" y="43"/>
                  <a:pt x="176" y="43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70" y="75"/>
                  <a:pt x="70" y="75"/>
                  <a:pt x="70" y="75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24" y="94"/>
                  <a:pt x="24" y="94"/>
                  <a:pt x="24" y="94"/>
                </a:cubicBezTo>
                <a:cubicBezTo>
                  <a:pt x="71" y="59"/>
                  <a:pt x="71" y="59"/>
                  <a:pt x="71" y="59"/>
                </a:cubicBezTo>
                <a:cubicBezTo>
                  <a:pt x="100" y="88"/>
                  <a:pt x="100" y="88"/>
                  <a:pt x="100" y="88"/>
                </a:cubicBezTo>
                <a:lnTo>
                  <a:pt x="169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43" y="1470483"/>
            <a:ext cx="2324100" cy="39647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3204515" y="1852499"/>
            <a:ext cx="54033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登陆之后我们进入主页面，开始浏览</a:t>
            </a:r>
            <a:endParaRPr lang="en-US" altLang="zh-CN" sz="2400" dirty="0" smtClean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可以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看到有五个按钮，你可以选择你想要的功能</a:t>
            </a:r>
            <a:endParaRPr lang="zh-CN" altLang="en-US" sz="2400" dirty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sp>
        <p:nvSpPr>
          <p:cNvPr id="5128" name="Freeform 54"/>
          <p:cNvSpPr>
            <a:spLocks noEditPoints="1"/>
          </p:cNvSpPr>
          <p:nvPr/>
        </p:nvSpPr>
        <p:spPr bwMode="auto">
          <a:xfrm>
            <a:off x="1051678" y="2819959"/>
            <a:ext cx="1998663" cy="1987550"/>
          </a:xfrm>
          <a:custGeom>
            <a:avLst/>
            <a:gdLst>
              <a:gd name="T0" fmla="*/ 1998663 w 200"/>
              <a:gd name="T1" fmla="*/ 239705 h 199"/>
              <a:gd name="T2" fmla="*/ 1758823 w 200"/>
              <a:gd name="T3" fmla="*/ 0 h 199"/>
              <a:gd name="T4" fmla="*/ 239840 w 200"/>
              <a:gd name="T5" fmla="*/ 0 h 199"/>
              <a:gd name="T6" fmla="*/ 0 w 200"/>
              <a:gd name="T7" fmla="*/ 239705 h 199"/>
              <a:gd name="T8" fmla="*/ 0 w 200"/>
              <a:gd name="T9" fmla="*/ 1268436 h 199"/>
              <a:gd name="T10" fmla="*/ 9993 w 200"/>
              <a:gd name="T11" fmla="*/ 1318375 h 199"/>
              <a:gd name="T12" fmla="*/ 9993 w 200"/>
              <a:gd name="T13" fmla="*/ 1318375 h 199"/>
              <a:gd name="T14" fmla="*/ 9993 w 200"/>
              <a:gd name="T15" fmla="*/ 1318375 h 199"/>
              <a:gd name="T16" fmla="*/ 9993 w 200"/>
              <a:gd name="T17" fmla="*/ 1328363 h 199"/>
              <a:gd name="T18" fmla="*/ 9993 w 200"/>
              <a:gd name="T19" fmla="*/ 1328363 h 199"/>
              <a:gd name="T20" fmla="*/ 239840 w 200"/>
              <a:gd name="T21" fmla="*/ 1508141 h 199"/>
              <a:gd name="T22" fmla="*/ 729512 w 200"/>
              <a:gd name="T23" fmla="*/ 1508141 h 199"/>
              <a:gd name="T24" fmla="*/ 349766 w 200"/>
              <a:gd name="T25" fmla="*/ 1877685 h 199"/>
              <a:gd name="T26" fmla="*/ 349766 w 200"/>
              <a:gd name="T27" fmla="*/ 1957587 h 199"/>
              <a:gd name="T28" fmla="*/ 439706 w 200"/>
              <a:gd name="T29" fmla="*/ 1957587 h 199"/>
              <a:gd name="T30" fmla="*/ 879412 w 200"/>
              <a:gd name="T31" fmla="*/ 1518129 h 199"/>
              <a:gd name="T32" fmla="*/ 889405 w 200"/>
              <a:gd name="T33" fmla="*/ 1508141 h 199"/>
              <a:gd name="T34" fmla="*/ 939372 w 200"/>
              <a:gd name="T35" fmla="*/ 1508141 h 199"/>
              <a:gd name="T36" fmla="*/ 939372 w 200"/>
              <a:gd name="T37" fmla="*/ 1917636 h 199"/>
              <a:gd name="T38" fmla="*/ 999332 w 200"/>
              <a:gd name="T39" fmla="*/ 1977562 h 199"/>
              <a:gd name="T40" fmla="*/ 1059291 w 200"/>
              <a:gd name="T41" fmla="*/ 1917636 h 199"/>
              <a:gd name="T42" fmla="*/ 1059291 w 200"/>
              <a:gd name="T43" fmla="*/ 1508141 h 199"/>
              <a:gd name="T44" fmla="*/ 1109258 w 200"/>
              <a:gd name="T45" fmla="*/ 1508141 h 199"/>
              <a:gd name="T46" fmla="*/ 1119251 w 200"/>
              <a:gd name="T47" fmla="*/ 1518129 h 199"/>
              <a:gd name="T48" fmla="*/ 1568950 w 200"/>
              <a:gd name="T49" fmla="*/ 1957587 h 199"/>
              <a:gd name="T50" fmla="*/ 1648897 w 200"/>
              <a:gd name="T51" fmla="*/ 1957587 h 199"/>
              <a:gd name="T52" fmla="*/ 1648897 w 200"/>
              <a:gd name="T53" fmla="*/ 1877685 h 199"/>
              <a:gd name="T54" fmla="*/ 1279144 w 200"/>
              <a:gd name="T55" fmla="*/ 1508141 h 199"/>
              <a:gd name="T56" fmla="*/ 1758823 w 200"/>
              <a:gd name="T57" fmla="*/ 1508141 h 199"/>
              <a:gd name="T58" fmla="*/ 1988670 w 200"/>
              <a:gd name="T59" fmla="*/ 1328363 h 199"/>
              <a:gd name="T60" fmla="*/ 1988670 w 200"/>
              <a:gd name="T61" fmla="*/ 1328363 h 199"/>
              <a:gd name="T62" fmla="*/ 1988670 w 200"/>
              <a:gd name="T63" fmla="*/ 1318375 h 199"/>
              <a:gd name="T64" fmla="*/ 1988670 w 200"/>
              <a:gd name="T65" fmla="*/ 1318375 h 199"/>
              <a:gd name="T66" fmla="*/ 1988670 w 200"/>
              <a:gd name="T67" fmla="*/ 1318375 h 199"/>
              <a:gd name="T68" fmla="*/ 1998663 w 200"/>
              <a:gd name="T69" fmla="*/ 1268436 h 199"/>
              <a:gd name="T70" fmla="*/ 1998663 w 200"/>
              <a:gd name="T71" fmla="*/ 239705 h 199"/>
              <a:gd name="T72" fmla="*/ 79947 w 200"/>
              <a:gd name="T73" fmla="*/ 239705 h 199"/>
              <a:gd name="T74" fmla="*/ 239840 w 200"/>
              <a:gd name="T75" fmla="*/ 79902 h 199"/>
              <a:gd name="T76" fmla="*/ 1758823 w 200"/>
              <a:gd name="T77" fmla="*/ 79902 h 199"/>
              <a:gd name="T78" fmla="*/ 1918716 w 200"/>
              <a:gd name="T79" fmla="*/ 239705 h 199"/>
              <a:gd name="T80" fmla="*/ 1918716 w 200"/>
              <a:gd name="T81" fmla="*/ 1248461 h 199"/>
              <a:gd name="T82" fmla="*/ 79947 w 200"/>
              <a:gd name="T83" fmla="*/ 1248461 h 199"/>
              <a:gd name="T84" fmla="*/ 79947 w 200"/>
              <a:gd name="T85" fmla="*/ 239705 h 199"/>
              <a:gd name="T86" fmla="*/ 1688870 w 200"/>
              <a:gd name="T87" fmla="*/ 339581 h 199"/>
              <a:gd name="T88" fmla="*/ 1758823 w 200"/>
              <a:gd name="T89" fmla="*/ 429471 h 199"/>
              <a:gd name="T90" fmla="*/ 989338 w 200"/>
              <a:gd name="T91" fmla="*/ 1038720 h 199"/>
              <a:gd name="T92" fmla="*/ 699532 w 200"/>
              <a:gd name="T93" fmla="*/ 749077 h 199"/>
              <a:gd name="T94" fmla="*/ 309793 w 200"/>
              <a:gd name="T95" fmla="*/ 1038720 h 199"/>
              <a:gd name="T96" fmla="*/ 239840 w 200"/>
              <a:gd name="T97" fmla="*/ 938843 h 199"/>
              <a:gd name="T98" fmla="*/ 709525 w 200"/>
              <a:gd name="T99" fmla="*/ 589274 h 199"/>
              <a:gd name="T100" fmla="*/ 999332 w 200"/>
              <a:gd name="T101" fmla="*/ 878917 h 199"/>
              <a:gd name="T102" fmla="*/ 1688870 w 200"/>
              <a:gd name="T103" fmla="*/ 339581 h 19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00" h="199">
                <a:moveTo>
                  <a:pt x="200" y="24"/>
                </a:moveTo>
                <a:cubicBezTo>
                  <a:pt x="200" y="11"/>
                  <a:pt x="189" y="0"/>
                  <a:pt x="17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8"/>
                  <a:pt x="1" y="130"/>
                  <a:pt x="1" y="132"/>
                </a:cubicBezTo>
                <a:cubicBezTo>
                  <a:pt x="1" y="132"/>
                  <a:pt x="1" y="132"/>
                  <a:pt x="1" y="132"/>
                </a:cubicBezTo>
                <a:cubicBezTo>
                  <a:pt x="1" y="132"/>
                  <a:pt x="1" y="132"/>
                  <a:pt x="1" y="132"/>
                </a:cubicBezTo>
                <a:cubicBezTo>
                  <a:pt x="1" y="132"/>
                  <a:pt x="1" y="133"/>
                  <a:pt x="1" y="133"/>
                </a:cubicBezTo>
                <a:cubicBezTo>
                  <a:pt x="1" y="133"/>
                  <a:pt x="1" y="133"/>
                  <a:pt x="1" y="133"/>
                </a:cubicBezTo>
                <a:cubicBezTo>
                  <a:pt x="4" y="143"/>
                  <a:pt x="13" y="151"/>
                  <a:pt x="24" y="151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35" y="188"/>
                  <a:pt x="35" y="188"/>
                  <a:pt x="35" y="188"/>
                </a:cubicBezTo>
                <a:cubicBezTo>
                  <a:pt x="33" y="190"/>
                  <a:pt x="33" y="194"/>
                  <a:pt x="35" y="196"/>
                </a:cubicBezTo>
                <a:cubicBezTo>
                  <a:pt x="38" y="199"/>
                  <a:pt x="41" y="199"/>
                  <a:pt x="44" y="196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88" y="152"/>
                  <a:pt x="89" y="151"/>
                  <a:pt x="89" y="151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94" y="192"/>
                  <a:pt x="94" y="192"/>
                  <a:pt x="94" y="192"/>
                </a:cubicBezTo>
                <a:cubicBezTo>
                  <a:pt x="94" y="196"/>
                  <a:pt x="97" y="198"/>
                  <a:pt x="100" y="198"/>
                </a:cubicBezTo>
                <a:cubicBezTo>
                  <a:pt x="103" y="198"/>
                  <a:pt x="106" y="196"/>
                  <a:pt x="106" y="192"/>
                </a:cubicBezTo>
                <a:cubicBezTo>
                  <a:pt x="106" y="151"/>
                  <a:pt x="106" y="151"/>
                  <a:pt x="106" y="151"/>
                </a:cubicBezTo>
                <a:cubicBezTo>
                  <a:pt x="111" y="151"/>
                  <a:pt x="111" y="151"/>
                  <a:pt x="111" y="151"/>
                </a:cubicBezTo>
                <a:cubicBezTo>
                  <a:pt x="112" y="151"/>
                  <a:pt x="112" y="152"/>
                  <a:pt x="112" y="152"/>
                </a:cubicBezTo>
                <a:cubicBezTo>
                  <a:pt x="157" y="196"/>
                  <a:pt x="157" y="196"/>
                  <a:pt x="157" y="196"/>
                </a:cubicBezTo>
                <a:cubicBezTo>
                  <a:pt x="159" y="199"/>
                  <a:pt x="163" y="199"/>
                  <a:pt x="165" y="196"/>
                </a:cubicBezTo>
                <a:cubicBezTo>
                  <a:pt x="167" y="194"/>
                  <a:pt x="167" y="190"/>
                  <a:pt x="165" y="188"/>
                </a:cubicBezTo>
                <a:cubicBezTo>
                  <a:pt x="128" y="151"/>
                  <a:pt x="128" y="151"/>
                  <a:pt x="128" y="151"/>
                </a:cubicBezTo>
                <a:cubicBezTo>
                  <a:pt x="176" y="151"/>
                  <a:pt x="176" y="151"/>
                  <a:pt x="176" y="151"/>
                </a:cubicBezTo>
                <a:cubicBezTo>
                  <a:pt x="187" y="151"/>
                  <a:pt x="196" y="143"/>
                  <a:pt x="199" y="133"/>
                </a:cubicBezTo>
                <a:cubicBezTo>
                  <a:pt x="199" y="133"/>
                  <a:pt x="199" y="133"/>
                  <a:pt x="199" y="133"/>
                </a:cubicBezTo>
                <a:cubicBezTo>
                  <a:pt x="199" y="133"/>
                  <a:pt x="199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0" y="130"/>
                  <a:pt x="200" y="128"/>
                  <a:pt x="200" y="127"/>
                </a:cubicBezTo>
                <a:lnTo>
                  <a:pt x="200" y="24"/>
                </a:lnTo>
                <a:close/>
                <a:moveTo>
                  <a:pt x="8" y="24"/>
                </a:moveTo>
                <a:cubicBezTo>
                  <a:pt x="8" y="16"/>
                  <a:pt x="15" y="8"/>
                  <a:pt x="24" y="8"/>
                </a:cubicBezTo>
                <a:cubicBezTo>
                  <a:pt x="176" y="8"/>
                  <a:pt x="176" y="8"/>
                  <a:pt x="176" y="8"/>
                </a:cubicBezTo>
                <a:cubicBezTo>
                  <a:pt x="185" y="8"/>
                  <a:pt x="192" y="16"/>
                  <a:pt x="192" y="24"/>
                </a:cubicBezTo>
                <a:cubicBezTo>
                  <a:pt x="192" y="125"/>
                  <a:pt x="192" y="125"/>
                  <a:pt x="192" y="125"/>
                </a:cubicBezTo>
                <a:cubicBezTo>
                  <a:pt x="8" y="125"/>
                  <a:pt x="8" y="125"/>
                  <a:pt x="8" y="125"/>
                </a:cubicBezTo>
                <a:lnTo>
                  <a:pt x="8" y="24"/>
                </a:lnTo>
                <a:close/>
                <a:moveTo>
                  <a:pt x="169" y="34"/>
                </a:moveTo>
                <a:cubicBezTo>
                  <a:pt x="176" y="43"/>
                  <a:pt x="176" y="43"/>
                  <a:pt x="176" y="43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70" y="75"/>
                  <a:pt x="70" y="75"/>
                  <a:pt x="70" y="75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24" y="94"/>
                  <a:pt x="24" y="94"/>
                  <a:pt x="24" y="94"/>
                </a:cubicBezTo>
                <a:cubicBezTo>
                  <a:pt x="71" y="59"/>
                  <a:pt x="71" y="59"/>
                  <a:pt x="71" y="59"/>
                </a:cubicBezTo>
                <a:cubicBezTo>
                  <a:pt x="100" y="88"/>
                  <a:pt x="100" y="88"/>
                  <a:pt x="100" y="88"/>
                </a:cubicBezTo>
                <a:lnTo>
                  <a:pt x="169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1543" y="1116463"/>
            <a:ext cx="2570922" cy="4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3746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2429305" y="1530054"/>
            <a:ext cx="54033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点击左上角的成绩查询，我们进入到这里，输入学号我们即刻查询成绩的信息</a:t>
            </a:r>
            <a:endParaRPr lang="zh-CN" altLang="en-US" sz="2400" dirty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sp>
        <p:nvSpPr>
          <p:cNvPr id="5128" name="Freeform 54"/>
          <p:cNvSpPr>
            <a:spLocks noEditPoints="1"/>
          </p:cNvSpPr>
          <p:nvPr/>
        </p:nvSpPr>
        <p:spPr bwMode="auto">
          <a:xfrm>
            <a:off x="301864" y="2376111"/>
            <a:ext cx="1998663" cy="1987550"/>
          </a:xfrm>
          <a:custGeom>
            <a:avLst/>
            <a:gdLst>
              <a:gd name="T0" fmla="*/ 1998663 w 200"/>
              <a:gd name="T1" fmla="*/ 239705 h 199"/>
              <a:gd name="T2" fmla="*/ 1758823 w 200"/>
              <a:gd name="T3" fmla="*/ 0 h 199"/>
              <a:gd name="T4" fmla="*/ 239840 w 200"/>
              <a:gd name="T5" fmla="*/ 0 h 199"/>
              <a:gd name="T6" fmla="*/ 0 w 200"/>
              <a:gd name="T7" fmla="*/ 239705 h 199"/>
              <a:gd name="T8" fmla="*/ 0 w 200"/>
              <a:gd name="T9" fmla="*/ 1268436 h 199"/>
              <a:gd name="T10" fmla="*/ 9993 w 200"/>
              <a:gd name="T11" fmla="*/ 1318375 h 199"/>
              <a:gd name="T12" fmla="*/ 9993 w 200"/>
              <a:gd name="T13" fmla="*/ 1318375 h 199"/>
              <a:gd name="T14" fmla="*/ 9993 w 200"/>
              <a:gd name="T15" fmla="*/ 1318375 h 199"/>
              <a:gd name="T16" fmla="*/ 9993 w 200"/>
              <a:gd name="T17" fmla="*/ 1328363 h 199"/>
              <a:gd name="T18" fmla="*/ 9993 w 200"/>
              <a:gd name="T19" fmla="*/ 1328363 h 199"/>
              <a:gd name="T20" fmla="*/ 239840 w 200"/>
              <a:gd name="T21" fmla="*/ 1508141 h 199"/>
              <a:gd name="T22" fmla="*/ 729512 w 200"/>
              <a:gd name="T23" fmla="*/ 1508141 h 199"/>
              <a:gd name="T24" fmla="*/ 349766 w 200"/>
              <a:gd name="T25" fmla="*/ 1877685 h 199"/>
              <a:gd name="T26" fmla="*/ 349766 w 200"/>
              <a:gd name="T27" fmla="*/ 1957587 h 199"/>
              <a:gd name="T28" fmla="*/ 439706 w 200"/>
              <a:gd name="T29" fmla="*/ 1957587 h 199"/>
              <a:gd name="T30" fmla="*/ 879412 w 200"/>
              <a:gd name="T31" fmla="*/ 1518129 h 199"/>
              <a:gd name="T32" fmla="*/ 889405 w 200"/>
              <a:gd name="T33" fmla="*/ 1508141 h 199"/>
              <a:gd name="T34" fmla="*/ 939372 w 200"/>
              <a:gd name="T35" fmla="*/ 1508141 h 199"/>
              <a:gd name="T36" fmla="*/ 939372 w 200"/>
              <a:gd name="T37" fmla="*/ 1917636 h 199"/>
              <a:gd name="T38" fmla="*/ 999332 w 200"/>
              <a:gd name="T39" fmla="*/ 1977562 h 199"/>
              <a:gd name="T40" fmla="*/ 1059291 w 200"/>
              <a:gd name="T41" fmla="*/ 1917636 h 199"/>
              <a:gd name="T42" fmla="*/ 1059291 w 200"/>
              <a:gd name="T43" fmla="*/ 1508141 h 199"/>
              <a:gd name="T44" fmla="*/ 1109258 w 200"/>
              <a:gd name="T45" fmla="*/ 1508141 h 199"/>
              <a:gd name="T46" fmla="*/ 1119251 w 200"/>
              <a:gd name="T47" fmla="*/ 1518129 h 199"/>
              <a:gd name="T48" fmla="*/ 1568950 w 200"/>
              <a:gd name="T49" fmla="*/ 1957587 h 199"/>
              <a:gd name="T50" fmla="*/ 1648897 w 200"/>
              <a:gd name="T51" fmla="*/ 1957587 h 199"/>
              <a:gd name="T52" fmla="*/ 1648897 w 200"/>
              <a:gd name="T53" fmla="*/ 1877685 h 199"/>
              <a:gd name="T54" fmla="*/ 1279144 w 200"/>
              <a:gd name="T55" fmla="*/ 1508141 h 199"/>
              <a:gd name="T56" fmla="*/ 1758823 w 200"/>
              <a:gd name="T57" fmla="*/ 1508141 h 199"/>
              <a:gd name="T58" fmla="*/ 1988670 w 200"/>
              <a:gd name="T59" fmla="*/ 1328363 h 199"/>
              <a:gd name="T60" fmla="*/ 1988670 w 200"/>
              <a:gd name="T61" fmla="*/ 1328363 h 199"/>
              <a:gd name="T62" fmla="*/ 1988670 w 200"/>
              <a:gd name="T63" fmla="*/ 1318375 h 199"/>
              <a:gd name="T64" fmla="*/ 1988670 w 200"/>
              <a:gd name="T65" fmla="*/ 1318375 h 199"/>
              <a:gd name="T66" fmla="*/ 1988670 w 200"/>
              <a:gd name="T67" fmla="*/ 1318375 h 199"/>
              <a:gd name="T68" fmla="*/ 1998663 w 200"/>
              <a:gd name="T69" fmla="*/ 1268436 h 199"/>
              <a:gd name="T70" fmla="*/ 1998663 w 200"/>
              <a:gd name="T71" fmla="*/ 239705 h 199"/>
              <a:gd name="T72" fmla="*/ 79947 w 200"/>
              <a:gd name="T73" fmla="*/ 239705 h 199"/>
              <a:gd name="T74" fmla="*/ 239840 w 200"/>
              <a:gd name="T75" fmla="*/ 79902 h 199"/>
              <a:gd name="T76" fmla="*/ 1758823 w 200"/>
              <a:gd name="T77" fmla="*/ 79902 h 199"/>
              <a:gd name="T78" fmla="*/ 1918716 w 200"/>
              <a:gd name="T79" fmla="*/ 239705 h 199"/>
              <a:gd name="T80" fmla="*/ 1918716 w 200"/>
              <a:gd name="T81" fmla="*/ 1248461 h 199"/>
              <a:gd name="T82" fmla="*/ 79947 w 200"/>
              <a:gd name="T83" fmla="*/ 1248461 h 199"/>
              <a:gd name="T84" fmla="*/ 79947 w 200"/>
              <a:gd name="T85" fmla="*/ 239705 h 199"/>
              <a:gd name="T86" fmla="*/ 1688870 w 200"/>
              <a:gd name="T87" fmla="*/ 339581 h 199"/>
              <a:gd name="T88" fmla="*/ 1758823 w 200"/>
              <a:gd name="T89" fmla="*/ 429471 h 199"/>
              <a:gd name="T90" fmla="*/ 989338 w 200"/>
              <a:gd name="T91" fmla="*/ 1038720 h 199"/>
              <a:gd name="T92" fmla="*/ 699532 w 200"/>
              <a:gd name="T93" fmla="*/ 749077 h 199"/>
              <a:gd name="T94" fmla="*/ 309793 w 200"/>
              <a:gd name="T95" fmla="*/ 1038720 h 199"/>
              <a:gd name="T96" fmla="*/ 239840 w 200"/>
              <a:gd name="T97" fmla="*/ 938843 h 199"/>
              <a:gd name="T98" fmla="*/ 709525 w 200"/>
              <a:gd name="T99" fmla="*/ 589274 h 199"/>
              <a:gd name="T100" fmla="*/ 999332 w 200"/>
              <a:gd name="T101" fmla="*/ 878917 h 199"/>
              <a:gd name="T102" fmla="*/ 1688870 w 200"/>
              <a:gd name="T103" fmla="*/ 339581 h 19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00" h="199">
                <a:moveTo>
                  <a:pt x="200" y="24"/>
                </a:moveTo>
                <a:cubicBezTo>
                  <a:pt x="200" y="11"/>
                  <a:pt x="189" y="0"/>
                  <a:pt x="17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8"/>
                  <a:pt x="1" y="130"/>
                  <a:pt x="1" y="132"/>
                </a:cubicBezTo>
                <a:cubicBezTo>
                  <a:pt x="1" y="132"/>
                  <a:pt x="1" y="132"/>
                  <a:pt x="1" y="132"/>
                </a:cubicBezTo>
                <a:cubicBezTo>
                  <a:pt x="1" y="132"/>
                  <a:pt x="1" y="132"/>
                  <a:pt x="1" y="132"/>
                </a:cubicBezTo>
                <a:cubicBezTo>
                  <a:pt x="1" y="132"/>
                  <a:pt x="1" y="133"/>
                  <a:pt x="1" y="133"/>
                </a:cubicBezTo>
                <a:cubicBezTo>
                  <a:pt x="1" y="133"/>
                  <a:pt x="1" y="133"/>
                  <a:pt x="1" y="133"/>
                </a:cubicBezTo>
                <a:cubicBezTo>
                  <a:pt x="4" y="143"/>
                  <a:pt x="13" y="151"/>
                  <a:pt x="24" y="151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35" y="188"/>
                  <a:pt x="35" y="188"/>
                  <a:pt x="35" y="188"/>
                </a:cubicBezTo>
                <a:cubicBezTo>
                  <a:pt x="33" y="190"/>
                  <a:pt x="33" y="194"/>
                  <a:pt x="35" y="196"/>
                </a:cubicBezTo>
                <a:cubicBezTo>
                  <a:pt x="38" y="199"/>
                  <a:pt x="41" y="199"/>
                  <a:pt x="44" y="196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88" y="152"/>
                  <a:pt x="89" y="151"/>
                  <a:pt x="89" y="151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94" y="192"/>
                  <a:pt x="94" y="192"/>
                  <a:pt x="94" y="192"/>
                </a:cubicBezTo>
                <a:cubicBezTo>
                  <a:pt x="94" y="196"/>
                  <a:pt x="97" y="198"/>
                  <a:pt x="100" y="198"/>
                </a:cubicBezTo>
                <a:cubicBezTo>
                  <a:pt x="103" y="198"/>
                  <a:pt x="106" y="196"/>
                  <a:pt x="106" y="192"/>
                </a:cubicBezTo>
                <a:cubicBezTo>
                  <a:pt x="106" y="151"/>
                  <a:pt x="106" y="151"/>
                  <a:pt x="106" y="151"/>
                </a:cubicBezTo>
                <a:cubicBezTo>
                  <a:pt x="111" y="151"/>
                  <a:pt x="111" y="151"/>
                  <a:pt x="111" y="151"/>
                </a:cubicBezTo>
                <a:cubicBezTo>
                  <a:pt x="112" y="151"/>
                  <a:pt x="112" y="152"/>
                  <a:pt x="112" y="152"/>
                </a:cubicBezTo>
                <a:cubicBezTo>
                  <a:pt x="157" y="196"/>
                  <a:pt x="157" y="196"/>
                  <a:pt x="157" y="196"/>
                </a:cubicBezTo>
                <a:cubicBezTo>
                  <a:pt x="159" y="199"/>
                  <a:pt x="163" y="199"/>
                  <a:pt x="165" y="196"/>
                </a:cubicBezTo>
                <a:cubicBezTo>
                  <a:pt x="167" y="194"/>
                  <a:pt x="167" y="190"/>
                  <a:pt x="165" y="188"/>
                </a:cubicBezTo>
                <a:cubicBezTo>
                  <a:pt x="128" y="151"/>
                  <a:pt x="128" y="151"/>
                  <a:pt x="128" y="151"/>
                </a:cubicBezTo>
                <a:cubicBezTo>
                  <a:pt x="176" y="151"/>
                  <a:pt x="176" y="151"/>
                  <a:pt x="176" y="151"/>
                </a:cubicBezTo>
                <a:cubicBezTo>
                  <a:pt x="187" y="151"/>
                  <a:pt x="196" y="143"/>
                  <a:pt x="199" y="133"/>
                </a:cubicBezTo>
                <a:cubicBezTo>
                  <a:pt x="199" y="133"/>
                  <a:pt x="199" y="133"/>
                  <a:pt x="199" y="133"/>
                </a:cubicBezTo>
                <a:cubicBezTo>
                  <a:pt x="199" y="133"/>
                  <a:pt x="199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0" y="130"/>
                  <a:pt x="200" y="128"/>
                  <a:pt x="200" y="127"/>
                </a:cubicBezTo>
                <a:lnTo>
                  <a:pt x="200" y="24"/>
                </a:lnTo>
                <a:close/>
                <a:moveTo>
                  <a:pt x="8" y="24"/>
                </a:moveTo>
                <a:cubicBezTo>
                  <a:pt x="8" y="16"/>
                  <a:pt x="15" y="8"/>
                  <a:pt x="24" y="8"/>
                </a:cubicBezTo>
                <a:cubicBezTo>
                  <a:pt x="176" y="8"/>
                  <a:pt x="176" y="8"/>
                  <a:pt x="176" y="8"/>
                </a:cubicBezTo>
                <a:cubicBezTo>
                  <a:pt x="185" y="8"/>
                  <a:pt x="192" y="16"/>
                  <a:pt x="192" y="24"/>
                </a:cubicBezTo>
                <a:cubicBezTo>
                  <a:pt x="192" y="125"/>
                  <a:pt x="192" y="125"/>
                  <a:pt x="192" y="125"/>
                </a:cubicBezTo>
                <a:cubicBezTo>
                  <a:pt x="8" y="125"/>
                  <a:pt x="8" y="125"/>
                  <a:pt x="8" y="125"/>
                </a:cubicBezTo>
                <a:lnTo>
                  <a:pt x="8" y="24"/>
                </a:lnTo>
                <a:close/>
                <a:moveTo>
                  <a:pt x="169" y="34"/>
                </a:moveTo>
                <a:cubicBezTo>
                  <a:pt x="176" y="43"/>
                  <a:pt x="176" y="43"/>
                  <a:pt x="176" y="43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70" y="75"/>
                  <a:pt x="70" y="75"/>
                  <a:pt x="70" y="75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24" y="94"/>
                  <a:pt x="24" y="94"/>
                  <a:pt x="24" y="94"/>
                </a:cubicBezTo>
                <a:cubicBezTo>
                  <a:pt x="71" y="59"/>
                  <a:pt x="71" y="59"/>
                  <a:pt x="71" y="59"/>
                </a:cubicBezTo>
                <a:cubicBezTo>
                  <a:pt x="100" y="88"/>
                  <a:pt x="100" y="88"/>
                  <a:pt x="100" y="88"/>
                </a:cubicBezTo>
                <a:lnTo>
                  <a:pt x="169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6" y="319356"/>
            <a:ext cx="1568202" cy="25006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416" y="319355"/>
            <a:ext cx="1532685" cy="2477802"/>
          </a:xfrm>
          <a:prstGeom prst="rect">
            <a:avLst/>
          </a:prstGeom>
        </p:spPr>
      </p:pic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429305" y="3362555"/>
            <a:ext cx="540337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点击签到界面，我们输入老师提供的签到码进行签到，同时屏幕下方我们会收到信息，显示我们是否签到成功</a:t>
            </a:r>
            <a:endParaRPr lang="zh-CN" altLang="en-US" sz="2400" dirty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6" y="2982705"/>
            <a:ext cx="1452900" cy="290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728" y="3014675"/>
            <a:ext cx="1435672" cy="28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5821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6"/>
          <p:cNvSpPr txBox="1">
            <a:spLocks noChangeArrowheads="1"/>
          </p:cNvSpPr>
          <p:nvPr/>
        </p:nvSpPr>
        <p:spPr bwMode="auto">
          <a:xfrm>
            <a:off x="365858" y="1465098"/>
            <a:ext cx="426178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接下来是右侧的课表功能，在这里我们选择想要查询的周次，点击</a:t>
            </a:r>
            <a:r>
              <a:rPr lang="en-US" altLang="zh-CN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find</a:t>
            </a:r>
            <a:r>
              <a:rPr lang="zh-CN" altLang="en-US" sz="2400" dirty="0" smtClean="0">
                <a:solidFill>
                  <a:schemeClr val="bg1"/>
                </a:solidFill>
                <a:latin typeface="Calibri Light" pitchFamily="34" charset="0"/>
                <a:ea typeface="微软雅黑" pitchFamily="34" charset="-122"/>
              </a:rPr>
              <a:t>按钮，即可获得本周的课表，信息包括名称，时间，与上课地点，任课教师</a:t>
            </a:r>
            <a:endParaRPr lang="zh-CN" altLang="en-US" sz="2400" dirty="0">
              <a:solidFill>
                <a:schemeClr val="bg1"/>
              </a:solidFill>
              <a:latin typeface="Calibri Light" pitchFamily="34" charset="0"/>
              <a:ea typeface="微软雅黑" pitchFamily="34" charset="-122"/>
            </a:endParaRPr>
          </a:p>
        </p:txBody>
      </p:sp>
      <p:grpSp>
        <p:nvGrpSpPr>
          <p:cNvPr id="5123" name="组合 33"/>
          <p:cNvGrpSpPr>
            <a:grpSpLocks/>
          </p:cNvGrpSpPr>
          <p:nvPr/>
        </p:nvGrpSpPr>
        <p:grpSpPr bwMode="auto">
          <a:xfrm>
            <a:off x="179388" y="5772150"/>
            <a:ext cx="12012612" cy="995363"/>
            <a:chOff x="0" y="0"/>
            <a:chExt cx="12011908" cy="995624"/>
          </a:xfrm>
        </p:grpSpPr>
        <p:cxnSp>
          <p:nvCxnSpPr>
            <p:cNvPr id="5135" name="直接连接符 219"/>
            <p:cNvCxnSpPr>
              <a:cxnSpLocks noChangeShapeType="1"/>
            </p:cNvCxnSpPr>
            <p:nvPr/>
          </p:nvCxnSpPr>
          <p:spPr bwMode="auto">
            <a:xfrm>
              <a:off x="377503" y="497811"/>
              <a:ext cx="11634405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6" name="Freeform 119"/>
            <p:cNvSpPr>
              <a:spLocks/>
            </p:cNvSpPr>
            <p:nvPr/>
          </p:nvSpPr>
          <p:spPr bwMode="auto">
            <a:xfrm rot="-914136">
              <a:off x="2933858" y="220075"/>
              <a:ext cx="562762" cy="555472"/>
            </a:xfrm>
            <a:custGeom>
              <a:avLst/>
              <a:gdLst>
                <a:gd name="T0" fmla="*/ 181853 w 229"/>
                <a:gd name="T1" fmla="*/ 34410 h 226"/>
                <a:gd name="T2" fmla="*/ 211343 w 229"/>
                <a:gd name="T3" fmla="*/ 71277 h 226"/>
                <a:gd name="T4" fmla="*/ 125331 w 229"/>
                <a:gd name="T5" fmla="*/ 71277 h 226"/>
                <a:gd name="T6" fmla="*/ 208885 w 229"/>
                <a:gd name="T7" fmla="*/ 164675 h 226"/>
                <a:gd name="T8" fmla="*/ 174481 w 229"/>
                <a:gd name="T9" fmla="*/ 167133 h 226"/>
                <a:gd name="T10" fmla="*/ 169566 w 229"/>
                <a:gd name="T11" fmla="*/ 213832 h 226"/>
                <a:gd name="T12" fmla="*/ 130246 w 229"/>
                <a:gd name="T13" fmla="*/ 231037 h 226"/>
                <a:gd name="T14" fmla="*/ 105671 w 229"/>
                <a:gd name="T15" fmla="*/ 226121 h 226"/>
                <a:gd name="T16" fmla="*/ 36862 w 229"/>
                <a:gd name="T17" fmla="*/ 176965 h 226"/>
                <a:gd name="T18" fmla="*/ 2457 w 229"/>
                <a:gd name="T19" fmla="*/ 208916 h 226"/>
                <a:gd name="T20" fmla="*/ 24575 w 229"/>
                <a:gd name="T21" fmla="*/ 258073 h 226"/>
                <a:gd name="T22" fmla="*/ 17202 w 229"/>
                <a:gd name="T23" fmla="*/ 294941 h 226"/>
                <a:gd name="T24" fmla="*/ 250663 w 229"/>
                <a:gd name="T25" fmla="*/ 277736 h 226"/>
                <a:gd name="T26" fmla="*/ 149906 w 229"/>
                <a:gd name="T27" fmla="*/ 297399 h 226"/>
                <a:gd name="T28" fmla="*/ 142534 w 229"/>
                <a:gd name="T29" fmla="*/ 326893 h 226"/>
                <a:gd name="T30" fmla="*/ 179396 w 229"/>
                <a:gd name="T31" fmla="*/ 339182 h 226"/>
                <a:gd name="T32" fmla="*/ 39320 w 229"/>
                <a:gd name="T33" fmla="*/ 398170 h 226"/>
                <a:gd name="T34" fmla="*/ 122874 w 229"/>
                <a:gd name="T35" fmla="*/ 432580 h 226"/>
                <a:gd name="T36" fmla="*/ 108129 w 229"/>
                <a:gd name="T37" fmla="*/ 447327 h 226"/>
                <a:gd name="T38" fmla="*/ 120416 w 229"/>
                <a:gd name="T39" fmla="*/ 459616 h 226"/>
                <a:gd name="T40" fmla="*/ 135161 w 229"/>
                <a:gd name="T41" fmla="*/ 444869 h 226"/>
                <a:gd name="T42" fmla="*/ 172023 w 229"/>
                <a:gd name="T43" fmla="*/ 523520 h 226"/>
                <a:gd name="T44" fmla="*/ 226088 w 229"/>
                <a:gd name="T45" fmla="*/ 385881 h 226"/>
                <a:gd name="T46" fmla="*/ 238375 w 229"/>
                <a:gd name="T47" fmla="*/ 420291 h 226"/>
                <a:gd name="T48" fmla="*/ 270322 w 229"/>
                <a:gd name="T49" fmla="*/ 408002 h 226"/>
                <a:gd name="T50" fmla="*/ 282610 w 229"/>
                <a:gd name="T51" fmla="*/ 309688 h 226"/>
                <a:gd name="T52" fmla="*/ 277695 w 229"/>
                <a:gd name="T53" fmla="*/ 543183 h 226"/>
                <a:gd name="T54" fmla="*/ 317014 w 229"/>
                <a:gd name="T55" fmla="*/ 540725 h 226"/>
                <a:gd name="T56" fmla="*/ 361249 w 229"/>
                <a:gd name="T57" fmla="*/ 555472 h 226"/>
                <a:gd name="T58" fmla="*/ 385824 w 229"/>
                <a:gd name="T59" fmla="*/ 523520 h 226"/>
                <a:gd name="T60" fmla="*/ 341589 w 229"/>
                <a:gd name="T61" fmla="*/ 449785 h 226"/>
                <a:gd name="T62" fmla="*/ 334217 w 229"/>
                <a:gd name="T63" fmla="*/ 427664 h 226"/>
                <a:gd name="T64" fmla="*/ 356334 w 229"/>
                <a:gd name="T65" fmla="*/ 390797 h 226"/>
                <a:gd name="T66" fmla="*/ 395654 w 229"/>
                <a:gd name="T67" fmla="*/ 385881 h 226"/>
                <a:gd name="T68" fmla="*/ 385824 w 229"/>
                <a:gd name="T69" fmla="*/ 336724 h 226"/>
                <a:gd name="T70" fmla="*/ 496410 w 229"/>
                <a:gd name="T71" fmla="*/ 425206 h 226"/>
                <a:gd name="T72" fmla="*/ 491495 w 229"/>
                <a:gd name="T73" fmla="*/ 336724 h 226"/>
                <a:gd name="T74" fmla="*/ 530815 w 229"/>
                <a:gd name="T75" fmla="*/ 366218 h 226"/>
                <a:gd name="T76" fmla="*/ 555390 w 229"/>
                <a:gd name="T77" fmla="*/ 336724 h 226"/>
                <a:gd name="T78" fmla="*/ 535730 w 229"/>
                <a:gd name="T79" fmla="*/ 299857 h 226"/>
                <a:gd name="T80" fmla="*/ 550475 w 229"/>
                <a:gd name="T81" fmla="*/ 248242 h 226"/>
                <a:gd name="T82" fmla="*/ 380909 w 229"/>
                <a:gd name="T83" fmla="*/ 258073 h 226"/>
                <a:gd name="T84" fmla="*/ 403026 w 229"/>
                <a:gd name="T85" fmla="*/ 250700 h 226"/>
                <a:gd name="T86" fmla="*/ 395654 w 229"/>
                <a:gd name="T87" fmla="*/ 235953 h 226"/>
                <a:gd name="T88" fmla="*/ 375994 w 229"/>
                <a:gd name="T89" fmla="*/ 240868 h 226"/>
                <a:gd name="T90" fmla="*/ 516070 w 229"/>
                <a:gd name="T91" fmla="*/ 149928 h 226"/>
                <a:gd name="T92" fmla="*/ 484123 w 229"/>
                <a:gd name="T93" fmla="*/ 122892 h 226"/>
                <a:gd name="T94" fmla="*/ 481665 w 229"/>
                <a:gd name="T95" fmla="*/ 81109 h 226"/>
                <a:gd name="T96" fmla="*/ 442346 w 229"/>
                <a:gd name="T97" fmla="*/ 68820 h 226"/>
                <a:gd name="T98" fmla="*/ 427601 w 229"/>
                <a:gd name="T99" fmla="*/ 113061 h 226"/>
                <a:gd name="T100" fmla="*/ 383366 w 229"/>
                <a:gd name="T101" fmla="*/ 39325 h 226"/>
                <a:gd name="T102" fmla="*/ 341589 w 229"/>
                <a:gd name="T103" fmla="*/ 157302 h 226"/>
                <a:gd name="T104" fmla="*/ 319472 w 229"/>
                <a:gd name="T105" fmla="*/ 127808 h 226"/>
                <a:gd name="T106" fmla="*/ 287525 w 229"/>
                <a:gd name="T107" fmla="*/ 145013 h 226"/>
                <a:gd name="T108" fmla="*/ 245748 w 229"/>
                <a:gd name="T109" fmla="*/ 122892 h 226"/>
                <a:gd name="T110" fmla="*/ 238375 w 229"/>
                <a:gd name="T111" fmla="*/ 100771 h 226"/>
                <a:gd name="T112" fmla="*/ 240833 w 229"/>
                <a:gd name="T113" fmla="*/ 14747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119"/>
            <p:cNvSpPr>
              <a:spLocks/>
            </p:cNvSpPr>
            <p:nvPr/>
          </p:nvSpPr>
          <p:spPr bwMode="auto">
            <a:xfrm rot="-914136">
              <a:off x="1621561" y="127953"/>
              <a:ext cx="749422" cy="739714"/>
            </a:xfrm>
            <a:custGeom>
              <a:avLst/>
              <a:gdLst>
                <a:gd name="T0" fmla="*/ 242171 w 229"/>
                <a:gd name="T1" fmla="*/ 45823 h 226"/>
                <a:gd name="T2" fmla="*/ 281442 w 229"/>
                <a:gd name="T3" fmla="*/ 94919 h 226"/>
                <a:gd name="T4" fmla="*/ 166902 w 229"/>
                <a:gd name="T5" fmla="*/ 94919 h 226"/>
                <a:gd name="T6" fmla="*/ 278170 w 229"/>
                <a:gd name="T7" fmla="*/ 219296 h 226"/>
                <a:gd name="T8" fmla="*/ 232354 w 229"/>
                <a:gd name="T9" fmla="*/ 222569 h 226"/>
                <a:gd name="T10" fmla="*/ 225808 w 229"/>
                <a:gd name="T11" fmla="*/ 284757 h 226"/>
                <a:gd name="T12" fmla="*/ 173447 w 229"/>
                <a:gd name="T13" fmla="*/ 307669 h 226"/>
                <a:gd name="T14" fmla="*/ 140721 w 229"/>
                <a:gd name="T15" fmla="*/ 301123 h 226"/>
                <a:gd name="T16" fmla="*/ 49089 w 229"/>
                <a:gd name="T17" fmla="*/ 235661 h 226"/>
                <a:gd name="T18" fmla="*/ 3273 w 229"/>
                <a:gd name="T19" fmla="*/ 278211 h 226"/>
                <a:gd name="T20" fmla="*/ 32726 w 229"/>
                <a:gd name="T21" fmla="*/ 343672 h 226"/>
                <a:gd name="T22" fmla="*/ 22908 w 229"/>
                <a:gd name="T23" fmla="*/ 392768 h 226"/>
                <a:gd name="T24" fmla="*/ 333804 w 229"/>
                <a:gd name="T25" fmla="*/ 369857 h 226"/>
                <a:gd name="T26" fmla="*/ 199628 w 229"/>
                <a:gd name="T27" fmla="*/ 396042 h 226"/>
                <a:gd name="T28" fmla="*/ 189810 w 229"/>
                <a:gd name="T29" fmla="*/ 435318 h 226"/>
                <a:gd name="T30" fmla="*/ 238899 w 229"/>
                <a:gd name="T31" fmla="*/ 451684 h 226"/>
                <a:gd name="T32" fmla="*/ 52361 w 229"/>
                <a:gd name="T33" fmla="*/ 530237 h 226"/>
                <a:gd name="T34" fmla="*/ 163629 w 229"/>
                <a:gd name="T35" fmla="*/ 576060 h 226"/>
                <a:gd name="T36" fmla="*/ 143994 w 229"/>
                <a:gd name="T37" fmla="*/ 595699 h 226"/>
                <a:gd name="T38" fmla="*/ 160357 w 229"/>
                <a:gd name="T39" fmla="*/ 612064 h 226"/>
                <a:gd name="T40" fmla="*/ 179992 w 229"/>
                <a:gd name="T41" fmla="*/ 592426 h 226"/>
                <a:gd name="T42" fmla="*/ 229081 w 229"/>
                <a:gd name="T43" fmla="*/ 697164 h 226"/>
                <a:gd name="T44" fmla="*/ 301078 w 229"/>
                <a:gd name="T45" fmla="*/ 513872 h 226"/>
                <a:gd name="T46" fmla="*/ 317441 w 229"/>
                <a:gd name="T47" fmla="*/ 559695 h 226"/>
                <a:gd name="T48" fmla="*/ 359984 w 229"/>
                <a:gd name="T49" fmla="*/ 543330 h 226"/>
                <a:gd name="T50" fmla="*/ 376347 w 229"/>
                <a:gd name="T51" fmla="*/ 412407 h 226"/>
                <a:gd name="T52" fmla="*/ 369802 w 229"/>
                <a:gd name="T53" fmla="*/ 723349 h 226"/>
                <a:gd name="T54" fmla="*/ 422163 w 229"/>
                <a:gd name="T55" fmla="*/ 720076 h 226"/>
                <a:gd name="T56" fmla="*/ 481070 w 229"/>
                <a:gd name="T57" fmla="*/ 739714 h 226"/>
                <a:gd name="T58" fmla="*/ 513796 w 229"/>
                <a:gd name="T59" fmla="*/ 697164 h 226"/>
                <a:gd name="T60" fmla="*/ 454889 w 229"/>
                <a:gd name="T61" fmla="*/ 598972 h 226"/>
                <a:gd name="T62" fmla="*/ 445072 w 229"/>
                <a:gd name="T63" fmla="*/ 569514 h 226"/>
                <a:gd name="T64" fmla="*/ 474525 w 229"/>
                <a:gd name="T65" fmla="*/ 520418 h 226"/>
                <a:gd name="T66" fmla="*/ 526886 w 229"/>
                <a:gd name="T67" fmla="*/ 513872 h 226"/>
                <a:gd name="T68" fmla="*/ 513796 w 229"/>
                <a:gd name="T69" fmla="*/ 448411 h 226"/>
                <a:gd name="T70" fmla="*/ 661062 w 229"/>
                <a:gd name="T71" fmla="*/ 566241 h 226"/>
                <a:gd name="T72" fmla="*/ 654517 w 229"/>
                <a:gd name="T73" fmla="*/ 448411 h 226"/>
                <a:gd name="T74" fmla="*/ 706878 w 229"/>
                <a:gd name="T75" fmla="*/ 487688 h 226"/>
                <a:gd name="T76" fmla="*/ 739604 w 229"/>
                <a:gd name="T77" fmla="*/ 448411 h 226"/>
                <a:gd name="T78" fmla="*/ 713424 w 229"/>
                <a:gd name="T79" fmla="*/ 399315 h 226"/>
                <a:gd name="T80" fmla="*/ 733059 w 229"/>
                <a:gd name="T81" fmla="*/ 330580 h 226"/>
                <a:gd name="T82" fmla="*/ 507251 w 229"/>
                <a:gd name="T83" fmla="*/ 343672 h 226"/>
                <a:gd name="T84" fmla="*/ 536704 w 229"/>
                <a:gd name="T85" fmla="*/ 333853 h 226"/>
                <a:gd name="T86" fmla="*/ 526886 w 229"/>
                <a:gd name="T87" fmla="*/ 314215 h 226"/>
                <a:gd name="T88" fmla="*/ 500706 w 229"/>
                <a:gd name="T89" fmla="*/ 320761 h 226"/>
                <a:gd name="T90" fmla="*/ 687243 w 229"/>
                <a:gd name="T91" fmla="*/ 199657 h 226"/>
                <a:gd name="T92" fmla="*/ 644699 w 229"/>
                <a:gd name="T93" fmla="*/ 163654 h 226"/>
                <a:gd name="T94" fmla="*/ 641427 w 229"/>
                <a:gd name="T95" fmla="*/ 108011 h 226"/>
                <a:gd name="T96" fmla="*/ 589065 w 229"/>
                <a:gd name="T97" fmla="*/ 91646 h 226"/>
                <a:gd name="T98" fmla="*/ 569430 w 229"/>
                <a:gd name="T99" fmla="*/ 150561 h 226"/>
                <a:gd name="T100" fmla="*/ 510523 w 229"/>
                <a:gd name="T101" fmla="*/ 52369 h 226"/>
                <a:gd name="T102" fmla="*/ 454889 w 229"/>
                <a:gd name="T103" fmla="*/ 209477 h 226"/>
                <a:gd name="T104" fmla="*/ 425436 w 229"/>
                <a:gd name="T105" fmla="*/ 170200 h 226"/>
                <a:gd name="T106" fmla="*/ 382892 w 229"/>
                <a:gd name="T107" fmla="*/ 193111 h 226"/>
                <a:gd name="T108" fmla="*/ 327259 w 229"/>
                <a:gd name="T109" fmla="*/ 163654 h 226"/>
                <a:gd name="T110" fmla="*/ 317441 w 229"/>
                <a:gd name="T111" fmla="*/ 134196 h 226"/>
                <a:gd name="T112" fmla="*/ 320713 w 229"/>
                <a:gd name="T113" fmla="*/ 19638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119"/>
            <p:cNvSpPr>
              <a:spLocks/>
            </p:cNvSpPr>
            <p:nvPr/>
          </p:nvSpPr>
          <p:spPr bwMode="auto">
            <a:xfrm rot="-914136">
              <a:off x="0" y="0"/>
              <a:ext cx="1008690" cy="995624"/>
            </a:xfrm>
            <a:custGeom>
              <a:avLst/>
              <a:gdLst>
                <a:gd name="T0" fmla="*/ 325952 w 229"/>
                <a:gd name="T1" fmla="*/ 61676 h 226"/>
                <a:gd name="T2" fmla="*/ 378809 w 229"/>
                <a:gd name="T3" fmla="*/ 127757 h 226"/>
                <a:gd name="T4" fmla="*/ 224643 w 229"/>
                <a:gd name="T5" fmla="*/ 127757 h 226"/>
                <a:gd name="T6" fmla="*/ 374405 w 229"/>
                <a:gd name="T7" fmla="*/ 295163 h 226"/>
                <a:gd name="T8" fmla="*/ 312738 w 229"/>
                <a:gd name="T9" fmla="*/ 299568 h 226"/>
                <a:gd name="T10" fmla="*/ 303928 w 229"/>
                <a:gd name="T11" fmla="*/ 383271 h 226"/>
                <a:gd name="T12" fmla="*/ 233452 w 229"/>
                <a:gd name="T13" fmla="*/ 414109 h 226"/>
                <a:gd name="T14" fmla="*/ 189405 w 229"/>
                <a:gd name="T15" fmla="*/ 405298 h 226"/>
                <a:gd name="T16" fmla="*/ 66071 w 229"/>
                <a:gd name="T17" fmla="*/ 317190 h 226"/>
                <a:gd name="T18" fmla="*/ 4405 w 229"/>
                <a:gd name="T19" fmla="*/ 374460 h 226"/>
                <a:gd name="T20" fmla="*/ 44048 w 229"/>
                <a:gd name="T21" fmla="*/ 462569 h 226"/>
                <a:gd name="T22" fmla="*/ 30833 w 229"/>
                <a:gd name="T23" fmla="*/ 528650 h 226"/>
                <a:gd name="T24" fmla="*/ 449286 w 229"/>
                <a:gd name="T25" fmla="*/ 497812 h 226"/>
                <a:gd name="T26" fmla="*/ 268690 w 229"/>
                <a:gd name="T27" fmla="*/ 533055 h 226"/>
                <a:gd name="T28" fmla="*/ 255476 w 229"/>
                <a:gd name="T29" fmla="*/ 585920 h 226"/>
                <a:gd name="T30" fmla="*/ 321547 w 229"/>
                <a:gd name="T31" fmla="*/ 607947 h 226"/>
                <a:gd name="T32" fmla="*/ 70476 w 229"/>
                <a:gd name="T33" fmla="*/ 713677 h 226"/>
                <a:gd name="T34" fmla="*/ 220238 w 229"/>
                <a:gd name="T35" fmla="*/ 775353 h 226"/>
                <a:gd name="T36" fmla="*/ 193809 w 229"/>
                <a:gd name="T37" fmla="*/ 801786 h 226"/>
                <a:gd name="T38" fmla="*/ 215833 w 229"/>
                <a:gd name="T39" fmla="*/ 823813 h 226"/>
                <a:gd name="T40" fmla="*/ 242262 w 229"/>
                <a:gd name="T41" fmla="*/ 797380 h 226"/>
                <a:gd name="T42" fmla="*/ 308333 w 229"/>
                <a:gd name="T43" fmla="*/ 938354 h 226"/>
                <a:gd name="T44" fmla="*/ 405238 w 229"/>
                <a:gd name="T45" fmla="*/ 691650 h 226"/>
                <a:gd name="T46" fmla="*/ 427262 w 229"/>
                <a:gd name="T47" fmla="*/ 753326 h 226"/>
                <a:gd name="T48" fmla="*/ 484524 w 229"/>
                <a:gd name="T49" fmla="*/ 731299 h 226"/>
                <a:gd name="T50" fmla="*/ 506547 w 229"/>
                <a:gd name="T51" fmla="*/ 555082 h 226"/>
                <a:gd name="T52" fmla="*/ 497738 w 229"/>
                <a:gd name="T53" fmla="*/ 973597 h 226"/>
                <a:gd name="T54" fmla="*/ 568214 w 229"/>
                <a:gd name="T55" fmla="*/ 969192 h 226"/>
                <a:gd name="T56" fmla="*/ 647500 w 229"/>
                <a:gd name="T57" fmla="*/ 995624 h 226"/>
                <a:gd name="T58" fmla="*/ 691547 w 229"/>
                <a:gd name="T59" fmla="*/ 938354 h 226"/>
                <a:gd name="T60" fmla="*/ 612262 w 229"/>
                <a:gd name="T61" fmla="*/ 806191 h 226"/>
                <a:gd name="T62" fmla="*/ 599047 w 229"/>
                <a:gd name="T63" fmla="*/ 766542 h 226"/>
                <a:gd name="T64" fmla="*/ 638690 w 229"/>
                <a:gd name="T65" fmla="*/ 700461 h 226"/>
                <a:gd name="T66" fmla="*/ 709166 w 229"/>
                <a:gd name="T67" fmla="*/ 691650 h 226"/>
                <a:gd name="T68" fmla="*/ 691547 w 229"/>
                <a:gd name="T69" fmla="*/ 603542 h 226"/>
                <a:gd name="T70" fmla="*/ 889761 w 229"/>
                <a:gd name="T71" fmla="*/ 762137 h 226"/>
                <a:gd name="T72" fmla="*/ 880952 w 229"/>
                <a:gd name="T73" fmla="*/ 603542 h 226"/>
                <a:gd name="T74" fmla="*/ 951428 w 229"/>
                <a:gd name="T75" fmla="*/ 656407 h 226"/>
                <a:gd name="T76" fmla="*/ 995476 w 229"/>
                <a:gd name="T77" fmla="*/ 603542 h 226"/>
                <a:gd name="T78" fmla="*/ 960238 w 229"/>
                <a:gd name="T79" fmla="*/ 537461 h 226"/>
                <a:gd name="T80" fmla="*/ 986666 w 229"/>
                <a:gd name="T81" fmla="*/ 444947 h 226"/>
                <a:gd name="T82" fmla="*/ 682738 w 229"/>
                <a:gd name="T83" fmla="*/ 462569 h 226"/>
                <a:gd name="T84" fmla="*/ 722381 w 229"/>
                <a:gd name="T85" fmla="*/ 449352 h 226"/>
                <a:gd name="T86" fmla="*/ 709166 w 229"/>
                <a:gd name="T87" fmla="*/ 422920 h 226"/>
                <a:gd name="T88" fmla="*/ 673928 w 229"/>
                <a:gd name="T89" fmla="*/ 431731 h 226"/>
                <a:gd name="T90" fmla="*/ 925000 w 229"/>
                <a:gd name="T91" fmla="*/ 268730 h 226"/>
                <a:gd name="T92" fmla="*/ 867738 w 229"/>
                <a:gd name="T93" fmla="*/ 220271 h 226"/>
                <a:gd name="T94" fmla="*/ 863333 w 229"/>
                <a:gd name="T95" fmla="*/ 145379 h 226"/>
                <a:gd name="T96" fmla="*/ 792857 w 229"/>
                <a:gd name="T97" fmla="*/ 123352 h 226"/>
                <a:gd name="T98" fmla="*/ 766428 w 229"/>
                <a:gd name="T99" fmla="*/ 202649 h 226"/>
                <a:gd name="T100" fmla="*/ 687143 w 229"/>
                <a:gd name="T101" fmla="*/ 70487 h 226"/>
                <a:gd name="T102" fmla="*/ 612262 w 229"/>
                <a:gd name="T103" fmla="*/ 281947 h 226"/>
                <a:gd name="T104" fmla="*/ 572619 w 229"/>
                <a:gd name="T105" fmla="*/ 229082 h 226"/>
                <a:gd name="T106" fmla="*/ 515357 w 229"/>
                <a:gd name="T107" fmla="*/ 259920 h 226"/>
                <a:gd name="T108" fmla="*/ 440476 w 229"/>
                <a:gd name="T109" fmla="*/ 220271 h 226"/>
                <a:gd name="T110" fmla="*/ 427262 w 229"/>
                <a:gd name="T111" fmla="*/ 180622 h 226"/>
                <a:gd name="T112" fmla="*/ 431666 w 229"/>
                <a:gd name="T113" fmla="*/ 26432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24" name="直接连接符 219"/>
          <p:cNvCxnSpPr>
            <a:cxnSpLocks noChangeShapeType="1"/>
          </p:cNvCxnSpPr>
          <p:nvPr/>
        </p:nvCxnSpPr>
        <p:spPr bwMode="auto">
          <a:xfrm flipV="1">
            <a:off x="685800" y="4754563"/>
            <a:ext cx="0" cy="1528762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5" name="组合 1"/>
          <p:cNvGrpSpPr>
            <a:grpSpLocks/>
          </p:cNvGrpSpPr>
          <p:nvPr/>
        </p:nvGrpSpPr>
        <p:grpSpPr bwMode="auto">
          <a:xfrm>
            <a:off x="6272213" y="163513"/>
            <a:ext cx="5657850" cy="2025650"/>
            <a:chOff x="0" y="0"/>
            <a:chExt cx="5657712" cy="2026080"/>
          </a:xfrm>
        </p:grpSpPr>
        <p:grpSp>
          <p:nvGrpSpPr>
            <p:cNvPr id="5129" name="组合 39"/>
            <p:cNvGrpSpPr>
              <a:grpSpLocks/>
            </p:cNvGrpSpPr>
            <p:nvPr/>
          </p:nvGrpSpPr>
          <p:grpSpPr bwMode="auto">
            <a:xfrm>
              <a:off x="0" y="0"/>
              <a:ext cx="5657712" cy="995624"/>
              <a:chOff x="0" y="0"/>
              <a:chExt cx="5657712" cy="995624"/>
            </a:xfrm>
          </p:grpSpPr>
          <p:cxnSp>
            <p:nvCxnSpPr>
              <p:cNvPr id="5131" name="直接连接符 219"/>
              <p:cNvCxnSpPr>
                <a:cxnSpLocks noChangeShapeType="1"/>
              </p:cNvCxnSpPr>
              <p:nvPr/>
            </p:nvCxnSpPr>
            <p:spPr bwMode="auto">
              <a:xfrm>
                <a:off x="0" y="497812"/>
                <a:ext cx="5111750" cy="0"/>
              </a:xfrm>
              <a:prstGeom prst="line">
                <a:avLst/>
              </a:prstGeom>
              <a:noFill/>
              <a:ln w="25400">
                <a:solidFill>
                  <a:srgbClr val="FBF7E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32" name="Freeform 119"/>
              <p:cNvSpPr>
                <a:spLocks/>
              </p:cNvSpPr>
              <p:nvPr/>
            </p:nvSpPr>
            <p:spPr bwMode="auto">
              <a:xfrm rot="-914136">
                <a:off x="2556355" y="220076"/>
                <a:ext cx="562762" cy="555472"/>
              </a:xfrm>
              <a:custGeom>
                <a:avLst/>
                <a:gdLst>
                  <a:gd name="T0" fmla="*/ 181853 w 229"/>
                  <a:gd name="T1" fmla="*/ 34410 h 226"/>
                  <a:gd name="T2" fmla="*/ 211343 w 229"/>
                  <a:gd name="T3" fmla="*/ 71277 h 226"/>
                  <a:gd name="T4" fmla="*/ 125331 w 229"/>
                  <a:gd name="T5" fmla="*/ 71277 h 226"/>
                  <a:gd name="T6" fmla="*/ 208885 w 229"/>
                  <a:gd name="T7" fmla="*/ 164675 h 226"/>
                  <a:gd name="T8" fmla="*/ 174481 w 229"/>
                  <a:gd name="T9" fmla="*/ 167133 h 226"/>
                  <a:gd name="T10" fmla="*/ 169566 w 229"/>
                  <a:gd name="T11" fmla="*/ 213832 h 226"/>
                  <a:gd name="T12" fmla="*/ 130246 w 229"/>
                  <a:gd name="T13" fmla="*/ 231037 h 226"/>
                  <a:gd name="T14" fmla="*/ 105671 w 229"/>
                  <a:gd name="T15" fmla="*/ 226121 h 226"/>
                  <a:gd name="T16" fmla="*/ 36862 w 229"/>
                  <a:gd name="T17" fmla="*/ 176965 h 226"/>
                  <a:gd name="T18" fmla="*/ 2457 w 229"/>
                  <a:gd name="T19" fmla="*/ 208916 h 226"/>
                  <a:gd name="T20" fmla="*/ 24575 w 229"/>
                  <a:gd name="T21" fmla="*/ 258073 h 226"/>
                  <a:gd name="T22" fmla="*/ 17202 w 229"/>
                  <a:gd name="T23" fmla="*/ 294941 h 226"/>
                  <a:gd name="T24" fmla="*/ 250663 w 229"/>
                  <a:gd name="T25" fmla="*/ 277736 h 226"/>
                  <a:gd name="T26" fmla="*/ 149906 w 229"/>
                  <a:gd name="T27" fmla="*/ 297399 h 226"/>
                  <a:gd name="T28" fmla="*/ 142534 w 229"/>
                  <a:gd name="T29" fmla="*/ 326893 h 226"/>
                  <a:gd name="T30" fmla="*/ 179396 w 229"/>
                  <a:gd name="T31" fmla="*/ 339182 h 226"/>
                  <a:gd name="T32" fmla="*/ 39320 w 229"/>
                  <a:gd name="T33" fmla="*/ 398170 h 226"/>
                  <a:gd name="T34" fmla="*/ 122874 w 229"/>
                  <a:gd name="T35" fmla="*/ 432580 h 226"/>
                  <a:gd name="T36" fmla="*/ 108129 w 229"/>
                  <a:gd name="T37" fmla="*/ 447327 h 226"/>
                  <a:gd name="T38" fmla="*/ 120416 w 229"/>
                  <a:gd name="T39" fmla="*/ 459616 h 226"/>
                  <a:gd name="T40" fmla="*/ 135161 w 229"/>
                  <a:gd name="T41" fmla="*/ 444869 h 226"/>
                  <a:gd name="T42" fmla="*/ 172023 w 229"/>
                  <a:gd name="T43" fmla="*/ 523520 h 226"/>
                  <a:gd name="T44" fmla="*/ 226088 w 229"/>
                  <a:gd name="T45" fmla="*/ 385881 h 226"/>
                  <a:gd name="T46" fmla="*/ 238375 w 229"/>
                  <a:gd name="T47" fmla="*/ 420291 h 226"/>
                  <a:gd name="T48" fmla="*/ 270322 w 229"/>
                  <a:gd name="T49" fmla="*/ 408002 h 226"/>
                  <a:gd name="T50" fmla="*/ 282610 w 229"/>
                  <a:gd name="T51" fmla="*/ 309688 h 226"/>
                  <a:gd name="T52" fmla="*/ 277695 w 229"/>
                  <a:gd name="T53" fmla="*/ 543183 h 226"/>
                  <a:gd name="T54" fmla="*/ 317014 w 229"/>
                  <a:gd name="T55" fmla="*/ 540725 h 226"/>
                  <a:gd name="T56" fmla="*/ 361249 w 229"/>
                  <a:gd name="T57" fmla="*/ 555472 h 226"/>
                  <a:gd name="T58" fmla="*/ 385824 w 229"/>
                  <a:gd name="T59" fmla="*/ 523520 h 226"/>
                  <a:gd name="T60" fmla="*/ 341589 w 229"/>
                  <a:gd name="T61" fmla="*/ 449785 h 226"/>
                  <a:gd name="T62" fmla="*/ 334217 w 229"/>
                  <a:gd name="T63" fmla="*/ 427664 h 226"/>
                  <a:gd name="T64" fmla="*/ 356334 w 229"/>
                  <a:gd name="T65" fmla="*/ 390797 h 226"/>
                  <a:gd name="T66" fmla="*/ 395654 w 229"/>
                  <a:gd name="T67" fmla="*/ 385881 h 226"/>
                  <a:gd name="T68" fmla="*/ 385824 w 229"/>
                  <a:gd name="T69" fmla="*/ 336724 h 226"/>
                  <a:gd name="T70" fmla="*/ 496410 w 229"/>
                  <a:gd name="T71" fmla="*/ 425206 h 226"/>
                  <a:gd name="T72" fmla="*/ 491495 w 229"/>
                  <a:gd name="T73" fmla="*/ 336724 h 226"/>
                  <a:gd name="T74" fmla="*/ 530815 w 229"/>
                  <a:gd name="T75" fmla="*/ 366218 h 226"/>
                  <a:gd name="T76" fmla="*/ 555390 w 229"/>
                  <a:gd name="T77" fmla="*/ 336724 h 226"/>
                  <a:gd name="T78" fmla="*/ 535730 w 229"/>
                  <a:gd name="T79" fmla="*/ 299857 h 226"/>
                  <a:gd name="T80" fmla="*/ 550475 w 229"/>
                  <a:gd name="T81" fmla="*/ 248242 h 226"/>
                  <a:gd name="T82" fmla="*/ 380909 w 229"/>
                  <a:gd name="T83" fmla="*/ 258073 h 226"/>
                  <a:gd name="T84" fmla="*/ 403026 w 229"/>
                  <a:gd name="T85" fmla="*/ 250700 h 226"/>
                  <a:gd name="T86" fmla="*/ 395654 w 229"/>
                  <a:gd name="T87" fmla="*/ 235953 h 226"/>
                  <a:gd name="T88" fmla="*/ 375994 w 229"/>
                  <a:gd name="T89" fmla="*/ 240868 h 226"/>
                  <a:gd name="T90" fmla="*/ 516070 w 229"/>
                  <a:gd name="T91" fmla="*/ 149928 h 226"/>
                  <a:gd name="T92" fmla="*/ 484123 w 229"/>
                  <a:gd name="T93" fmla="*/ 122892 h 226"/>
                  <a:gd name="T94" fmla="*/ 481665 w 229"/>
                  <a:gd name="T95" fmla="*/ 81109 h 226"/>
                  <a:gd name="T96" fmla="*/ 442346 w 229"/>
                  <a:gd name="T97" fmla="*/ 68820 h 226"/>
                  <a:gd name="T98" fmla="*/ 427601 w 229"/>
                  <a:gd name="T99" fmla="*/ 113061 h 226"/>
                  <a:gd name="T100" fmla="*/ 383366 w 229"/>
                  <a:gd name="T101" fmla="*/ 39325 h 226"/>
                  <a:gd name="T102" fmla="*/ 341589 w 229"/>
                  <a:gd name="T103" fmla="*/ 157302 h 226"/>
                  <a:gd name="T104" fmla="*/ 319472 w 229"/>
                  <a:gd name="T105" fmla="*/ 127808 h 226"/>
                  <a:gd name="T106" fmla="*/ 287525 w 229"/>
                  <a:gd name="T107" fmla="*/ 145013 h 226"/>
                  <a:gd name="T108" fmla="*/ 245748 w 229"/>
                  <a:gd name="T109" fmla="*/ 122892 h 226"/>
                  <a:gd name="T110" fmla="*/ 238375 w 229"/>
                  <a:gd name="T111" fmla="*/ 100771 h 226"/>
                  <a:gd name="T112" fmla="*/ 240833 w 229"/>
                  <a:gd name="T113" fmla="*/ 14747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" name="Freeform 119"/>
              <p:cNvSpPr>
                <a:spLocks/>
              </p:cNvSpPr>
              <p:nvPr/>
            </p:nvSpPr>
            <p:spPr bwMode="auto">
              <a:xfrm rot="-914136">
                <a:off x="3499710" y="127955"/>
                <a:ext cx="749422" cy="739714"/>
              </a:xfrm>
              <a:custGeom>
                <a:avLst/>
                <a:gdLst>
                  <a:gd name="T0" fmla="*/ 242171 w 229"/>
                  <a:gd name="T1" fmla="*/ 45823 h 226"/>
                  <a:gd name="T2" fmla="*/ 281442 w 229"/>
                  <a:gd name="T3" fmla="*/ 94919 h 226"/>
                  <a:gd name="T4" fmla="*/ 166902 w 229"/>
                  <a:gd name="T5" fmla="*/ 94919 h 226"/>
                  <a:gd name="T6" fmla="*/ 278170 w 229"/>
                  <a:gd name="T7" fmla="*/ 219296 h 226"/>
                  <a:gd name="T8" fmla="*/ 232354 w 229"/>
                  <a:gd name="T9" fmla="*/ 222569 h 226"/>
                  <a:gd name="T10" fmla="*/ 225808 w 229"/>
                  <a:gd name="T11" fmla="*/ 284757 h 226"/>
                  <a:gd name="T12" fmla="*/ 173447 w 229"/>
                  <a:gd name="T13" fmla="*/ 307669 h 226"/>
                  <a:gd name="T14" fmla="*/ 140721 w 229"/>
                  <a:gd name="T15" fmla="*/ 301123 h 226"/>
                  <a:gd name="T16" fmla="*/ 49089 w 229"/>
                  <a:gd name="T17" fmla="*/ 235661 h 226"/>
                  <a:gd name="T18" fmla="*/ 3273 w 229"/>
                  <a:gd name="T19" fmla="*/ 278211 h 226"/>
                  <a:gd name="T20" fmla="*/ 32726 w 229"/>
                  <a:gd name="T21" fmla="*/ 343672 h 226"/>
                  <a:gd name="T22" fmla="*/ 22908 w 229"/>
                  <a:gd name="T23" fmla="*/ 392768 h 226"/>
                  <a:gd name="T24" fmla="*/ 333804 w 229"/>
                  <a:gd name="T25" fmla="*/ 369857 h 226"/>
                  <a:gd name="T26" fmla="*/ 199628 w 229"/>
                  <a:gd name="T27" fmla="*/ 396042 h 226"/>
                  <a:gd name="T28" fmla="*/ 189810 w 229"/>
                  <a:gd name="T29" fmla="*/ 435318 h 226"/>
                  <a:gd name="T30" fmla="*/ 238899 w 229"/>
                  <a:gd name="T31" fmla="*/ 451684 h 226"/>
                  <a:gd name="T32" fmla="*/ 52361 w 229"/>
                  <a:gd name="T33" fmla="*/ 530237 h 226"/>
                  <a:gd name="T34" fmla="*/ 163629 w 229"/>
                  <a:gd name="T35" fmla="*/ 576060 h 226"/>
                  <a:gd name="T36" fmla="*/ 143994 w 229"/>
                  <a:gd name="T37" fmla="*/ 595699 h 226"/>
                  <a:gd name="T38" fmla="*/ 160357 w 229"/>
                  <a:gd name="T39" fmla="*/ 612064 h 226"/>
                  <a:gd name="T40" fmla="*/ 179992 w 229"/>
                  <a:gd name="T41" fmla="*/ 592426 h 226"/>
                  <a:gd name="T42" fmla="*/ 229081 w 229"/>
                  <a:gd name="T43" fmla="*/ 697164 h 226"/>
                  <a:gd name="T44" fmla="*/ 301078 w 229"/>
                  <a:gd name="T45" fmla="*/ 513872 h 226"/>
                  <a:gd name="T46" fmla="*/ 317441 w 229"/>
                  <a:gd name="T47" fmla="*/ 559695 h 226"/>
                  <a:gd name="T48" fmla="*/ 359984 w 229"/>
                  <a:gd name="T49" fmla="*/ 543330 h 226"/>
                  <a:gd name="T50" fmla="*/ 376347 w 229"/>
                  <a:gd name="T51" fmla="*/ 412407 h 226"/>
                  <a:gd name="T52" fmla="*/ 369802 w 229"/>
                  <a:gd name="T53" fmla="*/ 723349 h 226"/>
                  <a:gd name="T54" fmla="*/ 422163 w 229"/>
                  <a:gd name="T55" fmla="*/ 720076 h 226"/>
                  <a:gd name="T56" fmla="*/ 481070 w 229"/>
                  <a:gd name="T57" fmla="*/ 739714 h 226"/>
                  <a:gd name="T58" fmla="*/ 513796 w 229"/>
                  <a:gd name="T59" fmla="*/ 697164 h 226"/>
                  <a:gd name="T60" fmla="*/ 454889 w 229"/>
                  <a:gd name="T61" fmla="*/ 598972 h 226"/>
                  <a:gd name="T62" fmla="*/ 445072 w 229"/>
                  <a:gd name="T63" fmla="*/ 569514 h 226"/>
                  <a:gd name="T64" fmla="*/ 474525 w 229"/>
                  <a:gd name="T65" fmla="*/ 520418 h 226"/>
                  <a:gd name="T66" fmla="*/ 526886 w 229"/>
                  <a:gd name="T67" fmla="*/ 513872 h 226"/>
                  <a:gd name="T68" fmla="*/ 513796 w 229"/>
                  <a:gd name="T69" fmla="*/ 448411 h 226"/>
                  <a:gd name="T70" fmla="*/ 661062 w 229"/>
                  <a:gd name="T71" fmla="*/ 566241 h 226"/>
                  <a:gd name="T72" fmla="*/ 654517 w 229"/>
                  <a:gd name="T73" fmla="*/ 448411 h 226"/>
                  <a:gd name="T74" fmla="*/ 706878 w 229"/>
                  <a:gd name="T75" fmla="*/ 487688 h 226"/>
                  <a:gd name="T76" fmla="*/ 739604 w 229"/>
                  <a:gd name="T77" fmla="*/ 448411 h 226"/>
                  <a:gd name="T78" fmla="*/ 713424 w 229"/>
                  <a:gd name="T79" fmla="*/ 399315 h 226"/>
                  <a:gd name="T80" fmla="*/ 733059 w 229"/>
                  <a:gd name="T81" fmla="*/ 330580 h 226"/>
                  <a:gd name="T82" fmla="*/ 507251 w 229"/>
                  <a:gd name="T83" fmla="*/ 343672 h 226"/>
                  <a:gd name="T84" fmla="*/ 536704 w 229"/>
                  <a:gd name="T85" fmla="*/ 333853 h 226"/>
                  <a:gd name="T86" fmla="*/ 526886 w 229"/>
                  <a:gd name="T87" fmla="*/ 314215 h 226"/>
                  <a:gd name="T88" fmla="*/ 500706 w 229"/>
                  <a:gd name="T89" fmla="*/ 320761 h 226"/>
                  <a:gd name="T90" fmla="*/ 687243 w 229"/>
                  <a:gd name="T91" fmla="*/ 199657 h 226"/>
                  <a:gd name="T92" fmla="*/ 644699 w 229"/>
                  <a:gd name="T93" fmla="*/ 163654 h 226"/>
                  <a:gd name="T94" fmla="*/ 641427 w 229"/>
                  <a:gd name="T95" fmla="*/ 108011 h 226"/>
                  <a:gd name="T96" fmla="*/ 589065 w 229"/>
                  <a:gd name="T97" fmla="*/ 91646 h 226"/>
                  <a:gd name="T98" fmla="*/ 569430 w 229"/>
                  <a:gd name="T99" fmla="*/ 150561 h 226"/>
                  <a:gd name="T100" fmla="*/ 510523 w 229"/>
                  <a:gd name="T101" fmla="*/ 52369 h 226"/>
                  <a:gd name="T102" fmla="*/ 454889 w 229"/>
                  <a:gd name="T103" fmla="*/ 209477 h 226"/>
                  <a:gd name="T104" fmla="*/ 425436 w 229"/>
                  <a:gd name="T105" fmla="*/ 170200 h 226"/>
                  <a:gd name="T106" fmla="*/ 382892 w 229"/>
                  <a:gd name="T107" fmla="*/ 193111 h 226"/>
                  <a:gd name="T108" fmla="*/ 327259 w 229"/>
                  <a:gd name="T109" fmla="*/ 163654 h 226"/>
                  <a:gd name="T110" fmla="*/ 317441 w 229"/>
                  <a:gd name="T111" fmla="*/ 134196 h 226"/>
                  <a:gd name="T112" fmla="*/ 320713 w 229"/>
                  <a:gd name="T113" fmla="*/ 19638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119"/>
              <p:cNvSpPr>
                <a:spLocks/>
              </p:cNvSpPr>
              <p:nvPr/>
            </p:nvSpPr>
            <p:spPr bwMode="auto">
              <a:xfrm rot="-914136">
                <a:off x="4649022" y="0"/>
                <a:ext cx="1008690" cy="995624"/>
              </a:xfrm>
              <a:custGeom>
                <a:avLst/>
                <a:gdLst>
                  <a:gd name="T0" fmla="*/ 325952 w 229"/>
                  <a:gd name="T1" fmla="*/ 61676 h 226"/>
                  <a:gd name="T2" fmla="*/ 378809 w 229"/>
                  <a:gd name="T3" fmla="*/ 127757 h 226"/>
                  <a:gd name="T4" fmla="*/ 224643 w 229"/>
                  <a:gd name="T5" fmla="*/ 127757 h 226"/>
                  <a:gd name="T6" fmla="*/ 374405 w 229"/>
                  <a:gd name="T7" fmla="*/ 295163 h 226"/>
                  <a:gd name="T8" fmla="*/ 312738 w 229"/>
                  <a:gd name="T9" fmla="*/ 299568 h 226"/>
                  <a:gd name="T10" fmla="*/ 303928 w 229"/>
                  <a:gd name="T11" fmla="*/ 383271 h 226"/>
                  <a:gd name="T12" fmla="*/ 233452 w 229"/>
                  <a:gd name="T13" fmla="*/ 414109 h 226"/>
                  <a:gd name="T14" fmla="*/ 189405 w 229"/>
                  <a:gd name="T15" fmla="*/ 405298 h 226"/>
                  <a:gd name="T16" fmla="*/ 66071 w 229"/>
                  <a:gd name="T17" fmla="*/ 317190 h 226"/>
                  <a:gd name="T18" fmla="*/ 4405 w 229"/>
                  <a:gd name="T19" fmla="*/ 374460 h 226"/>
                  <a:gd name="T20" fmla="*/ 44048 w 229"/>
                  <a:gd name="T21" fmla="*/ 462569 h 226"/>
                  <a:gd name="T22" fmla="*/ 30833 w 229"/>
                  <a:gd name="T23" fmla="*/ 528650 h 226"/>
                  <a:gd name="T24" fmla="*/ 449286 w 229"/>
                  <a:gd name="T25" fmla="*/ 497812 h 226"/>
                  <a:gd name="T26" fmla="*/ 268690 w 229"/>
                  <a:gd name="T27" fmla="*/ 533055 h 226"/>
                  <a:gd name="T28" fmla="*/ 255476 w 229"/>
                  <a:gd name="T29" fmla="*/ 585920 h 226"/>
                  <a:gd name="T30" fmla="*/ 321547 w 229"/>
                  <a:gd name="T31" fmla="*/ 607947 h 226"/>
                  <a:gd name="T32" fmla="*/ 70476 w 229"/>
                  <a:gd name="T33" fmla="*/ 713677 h 226"/>
                  <a:gd name="T34" fmla="*/ 220238 w 229"/>
                  <a:gd name="T35" fmla="*/ 775353 h 226"/>
                  <a:gd name="T36" fmla="*/ 193809 w 229"/>
                  <a:gd name="T37" fmla="*/ 801786 h 226"/>
                  <a:gd name="T38" fmla="*/ 215833 w 229"/>
                  <a:gd name="T39" fmla="*/ 823813 h 226"/>
                  <a:gd name="T40" fmla="*/ 242262 w 229"/>
                  <a:gd name="T41" fmla="*/ 797380 h 226"/>
                  <a:gd name="T42" fmla="*/ 308333 w 229"/>
                  <a:gd name="T43" fmla="*/ 938354 h 226"/>
                  <a:gd name="T44" fmla="*/ 405238 w 229"/>
                  <a:gd name="T45" fmla="*/ 691650 h 226"/>
                  <a:gd name="T46" fmla="*/ 427262 w 229"/>
                  <a:gd name="T47" fmla="*/ 753326 h 226"/>
                  <a:gd name="T48" fmla="*/ 484524 w 229"/>
                  <a:gd name="T49" fmla="*/ 731299 h 226"/>
                  <a:gd name="T50" fmla="*/ 506547 w 229"/>
                  <a:gd name="T51" fmla="*/ 555082 h 226"/>
                  <a:gd name="T52" fmla="*/ 497738 w 229"/>
                  <a:gd name="T53" fmla="*/ 973597 h 226"/>
                  <a:gd name="T54" fmla="*/ 568214 w 229"/>
                  <a:gd name="T55" fmla="*/ 969192 h 226"/>
                  <a:gd name="T56" fmla="*/ 647500 w 229"/>
                  <a:gd name="T57" fmla="*/ 995624 h 226"/>
                  <a:gd name="T58" fmla="*/ 691547 w 229"/>
                  <a:gd name="T59" fmla="*/ 938354 h 226"/>
                  <a:gd name="T60" fmla="*/ 612262 w 229"/>
                  <a:gd name="T61" fmla="*/ 806191 h 226"/>
                  <a:gd name="T62" fmla="*/ 599047 w 229"/>
                  <a:gd name="T63" fmla="*/ 766542 h 226"/>
                  <a:gd name="T64" fmla="*/ 638690 w 229"/>
                  <a:gd name="T65" fmla="*/ 700461 h 226"/>
                  <a:gd name="T66" fmla="*/ 709166 w 229"/>
                  <a:gd name="T67" fmla="*/ 691650 h 226"/>
                  <a:gd name="T68" fmla="*/ 691547 w 229"/>
                  <a:gd name="T69" fmla="*/ 603542 h 226"/>
                  <a:gd name="T70" fmla="*/ 889761 w 229"/>
                  <a:gd name="T71" fmla="*/ 762137 h 226"/>
                  <a:gd name="T72" fmla="*/ 880952 w 229"/>
                  <a:gd name="T73" fmla="*/ 603542 h 226"/>
                  <a:gd name="T74" fmla="*/ 951428 w 229"/>
                  <a:gd name="T75" fmla="*/ 656407 h 226"/>
                  <a:gd name="T76" fmla="*/ 995476 w 229"/>
                  <a:gd name="T77" fmla="*/ 603542 h 226"/>
                  <a:gd name="T78" fmla="*/ 960238 w 229"/>
                  <a:gd name="T79" fmla="*/ 537461 h 226"/>
                  <a:gd name="T80" fmla="*/ 986666 w 229"/>
                  <a:gd name="T81" fmla="*/ 444947 h 226"/>
                  <a:gd name="T82" fmla="*/ 682738 w 229"/>
                  <a:gd name="T83" fmla="*/ 462569 h 226"/>
                  <a:gd name="T84" fmla="*/ 722381 w 229"/>
                  <a:gd name="T85" fmla="*/ 449352 h 226"/>
                  <a:gd name="T86" fmla="*/ 709166 w 229"/>
                  <a:gd name="T87" fmla="*/ 422920 h 226"/>
                  <a:gd name="T88" fmla="*/ 673928 w 229"/>
                  <a:gd name="T89" fmla="*/ 431731 h 226"/>
                  <a:gd name="T90" fmla="*/ 925000 w 229"/>
                  <a:gd name="T91" fmla="*/ 268730 h 226"/>
                  <a:gd name="T92" fmla="*/ 867738 w 229"/>
                  <a:gd name="T93" fmla="*/ 220271 h 226"/>
                  <a:gd name="T94" fmla="*/ 863333 w 229"/>
                  <a:gd name="T95" fmla="*/ 145379 h 226"/>
                  <a:gd name="T96" fmla="*/ 792857 w 229"/>
                  <a:gd name="T97" fmla="*/ 123352 h 226"/>
                  <a:gd name="T98" fmla="*/ 766428 w 229"/>
                  <a:gd name="T99" fmla="*/ 202649 h 226"/>
                  <a:gd name="T100" fmla="*/ 687143 w 229"/>
                  <a:gd name="T101" fmla="*/ 70487 h 226"/>
                  <a:gd name="T102" fmla="*/ 612262 w 229"/>
                  <a:gd name="T103" fmla="*/ 281947 h 226"/>
                  <a:gd name="T104" fmla="*/ 572619 w 229"/>
                  <a:gd name="T105" fmla="*/ 229082 h 226"/>
                  <a:gd name="T106" fmla="*/ 515357 w 229"/>
                  <a:gd name="T107" fmla="*/ 259920 h 226"/>
                  <a:gd name="T108" fmla="*/ 440476 w 229"/>
                  <a:gd name="T109" fmla="*/ 220271 h 226"/>
                  <a:gd name="T110" fmla="*/ 427262 w 229"/>
                  <a:gd name="T111" fmla="*/ 180622 h 226"/>
                  <a:gd name="T112" fmla="*/ 431666 w 229"/>
                  <a:gd name="T113" fmla="*/ 26432 h 22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29" h="226">
                    <a:moveTo>
                      <a:pt x="83" y="0"/>
                    </a:moveTo>
                    <a:cubicBezTo>
                      <a:pt x="82" y="0"/>
                      <a:pt x="82" y="1"/>
                      <a:pt x="82" y="1"/>
                    </a:cubicBezTo>
                    <a:cubicBezTo>
                      <a:pt x="80" y="1"/>
                      <a:pt x="79" y="3"/>
                      <a:pt x="80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3"/>
                      <a:pt x="73" y="13"/>
                      <a:pt x="72" y="13"/>
                    </a:cubicBezTo>
                    <a:cubicBezTo>
                      <a:pt x="71" y="13"/>
                      <a:pt x="70" y="14"/>
                      <a:pt x="69" y="15"/>
                    </a:cubicBezTo>
                    <a:cubicBezTo>
                      <a:pt x="69" y="17"/>
                      <a:pt x="69" y="19"/>
                      <a:pt x="71" y="20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3"/>
                      <a:pt x="54" y="23"/>
                      <a:pt x="53" y="23"/>
                    </a:cubicBezTo>
                    <a:cubicBezTo>
                      <a:pt x="52" y="23"/>
                      <a:pt x="51" y="23"/>
                      <a:pt x="50" y="24"/>
                    </a:cubicBezTo>
                    <a:cubicBezTo>
                      <a:pt x="49" y="26"/>
                      <a:pt x="50" y="28"/>
                      <a:pt x="51" y="29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108" y="102"/>
                      <a:pt x="108" y="102"/>
                      <a:pt x="108" y="10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69"/>
                      <a:pt x="87" y="67"/>
                      <a:pt x="85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3" y="67"/>
                      <a:pt x="81" y="69"/>
                      <a:pt x="81" y="7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ubicBezTo>
                      <a:pt x="70" y="68"/>
                      <a:pt x="70" y="69"/>
                      <a:pt x="69" y="69"/>
                    </a:cubicBezTo>
                    <a:cubicBezTo>
                      <a:pt x="68" y="71"/>
                      <a:pt x="68" y="73"/>
                      <a:pt x="69" y="74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0" y="83"/>
                      <a:pt x="68" y="85"/>
                      <a:pt x="69" y="87"/>
                    </a:cubicBezTo>
                    <a:cubicBezTo>
                      <a:pt x="69" y="88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3"/>
                      <a:pt x="26" y="52"/>
                      <a:pt x="25" y="52"/>
                    </a:cubicBezTo>
                    <a:cubicBezTo>
                      <a:pt x="24" y="52"/>
                      <a:pt x="24" y="52"/>
                      <a:pt x="23" y="52"/>
                    </a:cubicBezTo>
                    <a:cubicBezTo>
                      <a:pt x="22" y="53"/>
                      <a:pt x="21" y="56"/>
                      <a:pt x="22" y="57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2"/>
                      <a:pt x="18" y="72"/>
                      <a:pt x="16" y="72"/>
                    </a:cubicBezTo>
                    <a:cubicBezTo>
                      <a:pt x="16" y="72"/>
                      <a:pt x="15" y="72"/>
                      <a:pt x="15" y="72"/>
                    </a:cubicBezTo>
                    <a:cubicBezTo>
                      <a:pt x="13" y="73"/>
                      <a:pt x="13" y="75"/>
                      <a:pt x="14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3"/>
                      <a:pt x="4" y="83"/>
                      <a:pt x="4" y="83"/>
                    </a:cubicBezTo>
                    <a:cubicBezTo>
                      <a:pt x="3" y="83"/>
                      <a:pt x="1" y="84"/>
                      <a:pt x="1" y="85"/>
                    </a:cubicBezTo>
                    <a:cubicBezTo>
                      <a:pt x="0" y="87"/>
                      <a:pt x="2" y="89"/>
                      <a:pt x="3" y="89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6" y="102"/>
                      <a:pt x="7" y="103"/>
                    </a:cubicBezTo>
                    <a:cubicBezTo>
                      <a:pt x="8" y="104"/>
                      <a:pt x="9" y="105"/>
                      <a:pt x="10" y="105"/>
                    </a:cubicBezTo>
                    <a:cubicBezTo>
                      <a:pt x="11" y="105"/>
                      <a:pt x="11" y="105"/>
                      <a:pt x="12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5" y="121"/>
                      <a:pt x="5" y="123"/>
                      <a:pt x="6" y="125"/>
                    </a:cubicBezTo>
                    <a:cubicBezTo>
                      <a:pt x="6" y="126"/>
                      <a:pt x="7" y="126"/>
                      <a:pt x="8" y="126"/>
                    </a:cubicBezTo>
                    <a:cubicBezTo>
                      <a:pt x="9" y="126"/>
                      <a:pt x="10" y="126"/>
                      <a:pt x="10" y="126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4" y="115"/>
                      <a:pt x="63" y="115"/>
                    </a:cubicBezTo>
                    <a:cubicBezTo>
                      <a:pt x="62" y="115"/>
                      <a:pt x="61" y="115"/>
                      <a:pt x="60" y="116"/>
                    </a:cubicBezTo>
                    <a:cubicBezTo>
                      <a:pt x="59" y="118"/>
                      <a:pt x="60" y="120"/>
                      <a:pt x="61" y="12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4" y="127"/>
                      <a:pt x="53" y="129"/>
                      <a:pt x="54" y="131"/>
                    </a:cubicBezTo>
                    <a:cubicBezTo>
                      <a:pt x="54" y="132"/>
                      <a:pt x="56" y="133"/>
                      <a:pt x="57" y="133"/>
                    </a:cubicBezTo>
                    <a:cubicBezTo>
                      <a:pt x="57" y="133"/>
                      <a:pt x="58" y="133"/>
                      <a:pt x="58" y="133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6" y="137"/>
                      <a:pt x="67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1" y="140"/>
                      <a:pt x="73" y="139"/>
                      <a:pt x="73" y="13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68" y="158"/>
                      <a:pt x="68" y="158"/>
                      <a:pt x="68" y="158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18" y="159"/>
                      <a:pt x="16" y="160"/>
                      <a:pt x="16" y="162"/>
                    </a:cubicBezTo>
                    <a:cubicBezTo>
                      <a:pt x="16" y="164"/>
                      <a:pt x="18" y="165"/>
                      <a:pt x="20" y="165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61" y="164"/>
                      <a:pt x="61" y="164"/>
                      <a:pt x="61" y="164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1" y="176"/>
                      <a:pt x="29" y="178"/>
                      <a:pt x="29" y="179"/>
                    </a:cubicBezTo>
                    <a:cubicBezTo>
                      <a:pt x="29" y="181"/>
                      <a:pt x="31" y="183"/>
                      <a:pt x="33" y="183"/>
                    </a:cubicBezTo>
                    <a:cubicBezTo>
                      <a:pt x="33" y="183"/>
                      <a:pt x="33" y="183"/>
                      <a:pt x="33" y="183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2" y="194"/>
                      <a:pt x="32" y="197"/>
                      <a:pt x="34" y="198"/>
                    </a:cubicBezTo>
                    <a:cubicBezTo>
                      <a:pt x="34" y="198"/>
                      <a:pt x="35" y="199"/>
                      <a:pt x="36" y="199"/>
                    </a:cubicBezTo>
                    <a:cubicBezTo>
                      <a:pt x="37" y="199"/>
                      <a:pt x="38" y="198"/>
                      <a:pt x="39" y="198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200"/>
                      <a:pt x="50" y="201"/>
                      <a:pt x="52" y="201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4" y="201"/>
                      <a:pt x="56" y="200"/>
                      <a:pt x="56" y="198"/>
                    </a:cubicBezTo>
                    <a:cubicBezTo>
                      <a:pt x="55" y="181"/>
                      <a:pt x="55" y="181"/>
                      <a:pt x="55" y="18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67" y="210"/>
                      <a:pt x="67" y="210"/>
                      <a:pt x="67" y="210"/>
                    </a:cubicBezTo>
                    <a:cubicBezTo>
                      <a:pt x="67" y="212"/>
                      <a:pt x="68" y="213"/>
                      <a:pt x="70" y="213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2" y="213"/>
                      <a:pt x="74" y="212"/>
                      <a:pt x="74" y="210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0" y="158"/>
                      <a:pt x="89" y="160"/>
                      <a:pt x="90" y="162"/>
                    </a:cubicBezTo>
                    <a:cubicBezTo>
                      <a:pt x="91" y="163"/>
                      <a:pt x="92" y="164"/>
                      <a:pt x="93" y="164"/>
                    </a:cubicBezTo>
                    <a:cubicBezTo>
                      <a:pt x="94" y="164"/>
                      <a:pt x="94" y="164"/>
                      <a:pt x="95" y="163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72"/>
                      <a:pt x="98" y="174"/>
                      <a:pt x="100" y="175"/>
                    </a:cubicBezTo>
                    <a:cubicBezTo>
                      <a:pt x="100" y="175"/>
                      <a:pt x="100" y="175"/>
                      <a:pt x="101" y="175"/>
                    </a:cubicBezTo>
                    <a:cubicBezTo>
                      <a:pt x="102" y="175"/>
                      <a:pt x="103" y="174"/>
                      <a:pt x="104" y="17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11" y="167"/>
                      <a:pt x="112" y="167"/>
                      <a:pt x="113" y="167"/>
                    </a:cubicBezTo>
                    <a:cubicBezTo>
                      <a:pt x="113" y="167"/>
                      <a:pt x="114" y="167"/>
                      <a:pt x="115" y="166"/>
                    </a:cubicBezTo>
                    <a:cubicBezTo>
                      <a:pt x="116" y="165"/>
                      <a:pt x="116" y="163"/>
                      <a:pt x="115" y="161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15" y="126"/>
                      <a:pt x="115" y="126"/>
                      <a:pt x="115" y="126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106" y="220"/>
                      <a:pt x="106" y="222"/>
                      <a:pt x="108" y="223"/>
                    </a:cubicBezTo>
                    <a:cubicBezTo>
                      <a:pt x="109" y="223"/>
                      <a:pt x="109" y="223"/>
                      <a:pt x="110" y="223"/>
                    </a:cubicBezTo>
                    <a:cubicBezTo>
                      <a:pt x="111" y="223"/>
                      <a:pt x="112" y="222"/>
                      <a:pt x="113" y="221"/>
                    </a:cubicBez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7" y="217"/>
                      <a:pt x="128" y="219"/>
                      <a:pt x="129" y="220"/>
                    </a:cubicBezTo>
                    <a:cubicBezTo>
                      <a:pt x="130" y="220"/>
                      <a:pt x="131" y="221"/>
                      <a:pt x="131" y="221"/>
                    </a:cubicBezTo>
                    <a:cubicBezTo>
                      <a:pt x="132" y="221"/>
                      <a:pt x="133" y="220"/>
                      <a:pt x="134" y="219"/>
                    </a:cubicBezTo>
                    <a:cubicBezTo>
                      <a:pt x="139" y="209"/>
                      <a:pt x="139" y="209"/>
                      <a:pt x="139" y="209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4" y="225"/>
                      <a:pt x="145" y="226"/>
                      <a:pt x="147" y="226"/>
                    </a:cubicBezTo>
                    <a:cubicBezTo>
                      <a:pt x="147" y="226"/>
                      <a:pt x="147" y="226"/>
                      <a:pt x="148" y="226"/>
                    </a:cubicBezTo>
                    <a:cubicBezTo>
                      <a:pt x="149" y="225"/>
                      <a:pt x="150" y="223"/>
                      <a:pt x="150" y="221"/>
                    </a:cubicBezTo>
                    <a:cubicBezTo>
                      <a:pt x="146" y="207"/>
                      <a:pt x="146" y="207"/>
                      <a:pt x="146" y="207"/>
                    </a:cubicBezTo>
                    <a:cubicBezTo>
                      <a:pt x="155" y="213"/>
                      <a:pt x="155" y="213"/>
                      <a:pt x="155" y="213"/>
                    </a:cubicBezTo>
                    <a:cubicBezTo>
                      <a:pt x="156" y="213"/>
                      <a:pt x="156" y="213"/>
                      <a:pt x="157" y="213"/>
                    </a:cubicBezTo>
                    <a:cubicBezTo>
                      <a:pt x="158" y="213"/>
                      <a:pt x="159" y="212"/>
                      <a:pt x="160" y="211"/>
                    </a:cubicBezTo>
                    <a:cubicBezTo>
                      <a:pt x="161" y="210"/>
                      <a:pt x="160" y="207"/>
                      <a:pt x="159" y="20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3"/>
                      <a:pt x="176" y="204"/>
                      <a:pt x="176" y="204"/>
                    </a:cubicBezTo>
                    <a:cubicBezTo>
                      <a:pt x="178" y="204"/>
                      <a:pt x="179" y="203"/>
                      <a:pt x="179" y="202"/>
                    </a:cubicBezTo>
                    <a:cubicBezTo>
                      <a:pt x="180" y="200"/>
                      <a:pt x="180" y="198"/>
                      <a:pt x="178" y="197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22" y="124"/>
                      <a:pt x="122" y="124"/>
                      <a:pt x="122" y="12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7"/>
                      <a:pt x="143" y="159"/>
                      <a:pt x="145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7" y="159"/>
                      <a:pt x="148" y="157"/>
                      <a:pt x="148" y="156"/>
                    </a:cubicBezTo>
                    <a:cubicBezTo>
                      <a:pt x="149" y="150"/>
                      <a:pt x="149" y="150"/>
                      <a:pt x="149" y="150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58"/>
                      <a:pt x="157" y="158"/>
                      <a:pt x="158" y="158"/>
                    </a:cubicBezTo>
                    <a:cubicBezTo>
                      <a:pt x="159" y="158"/>
                      <a:pt x="160" y="158"/>
                      <a:pt x="161" y="157"/>
                    </a:cubicBezTo>
                    <a:cubicBezTo>
                      <a:pt x="162" y="156"/>
                      <a:pt x="162" y="153"/>
                      <a:pt x="160" y="152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60" y="143"/>
                      <a:pt x="161" y="141"/>
                      <a:pt x="161" y="139"/>
                    </a:cubicBezTo>
                    <a:cubicBezTo>
                      <a:pt x="160" y="138"/>
                      <a:pt x="159" y="137"/>
                      <a:pt x="157" y="137"/>
                    </a:cubicBezTo>
                    <a:cubicBezTo>
                      <a:pt x="157" y="137"/>
                      <a:pt x="157" y="137"/>
                      <a:pt x="157" y="137"/>
                    </a:cubicBezTo>
                    <a:cubicBezTo>
                      <a:pt x="147" y="139"/>
                      <a:pt x="147" y="139"/>
                      <a:pt x="147" y="139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77" y="132"/>
                      <a:pt x="177" y="132"/>
                      <a:pt x="177" y="132"/>
                    </a:cubicBezTo>
                    <a:cubicBezTo>
                      <a:pt x="202" y="173"/>
                      <a:pt x="202" y="173"/>
                      <a:pt x="202" y="173"/>
                    </a:cubicBezTo>
                    <a:cubicBezTo>
                      <a:pt x="202" y="174"/>
                      <a:pt x="203" y="174"/>
                      <a:pt x="205" y="174"/>
                    </a:cubicBezTo>
                    <a:cubicBezTo>
                      <a:pt x="205" y="174"/>
                      <a:pt x="206" y="174"/>
                      <a:pt x="206" y="174"/>
                    </a:cubicBezTo>
                    <a:cubicBezTo>
                      <a:pt x="208" y="173"/>
                      <a:pt x="208" y="171"/>
                      <a:pt x="207" y="169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10" y="153"/>
                      <a:pt x="210" y="153"/>
                      <a:pt x="210" y="153"/>
                    </a:cubicBezTo>
                    <a:cubicBezTo>
                      <a:pt x="211" y="154"/>
                      <a:pt x="212" y="154"/>
                      <a:pt x="213" y="154"/>
                    </a:cubicBezTo>
                    <a:cubicBezTo>
                      <a:pt x="214" y="154"/>
                      <a:pt x="214" y="154"/>
                      <a:pt x="215" y="154"/>
                    </a:cubicBezTo>
                    <a:cubicBezTo>
                      <a:pt x="216" y="153"/>
                      <a:pt x="217" y="151"/>
                      <a:pt x="216" y="149"/>
                    </a:cubicBezTo>
                    <a:cubicBezTo>
                      <a:pt x="210" y="140"/>
                      <a:pt x="210" y="140"/>
                      <a:pt x="210" y="140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5" y="143"/>
                      <a:pt x="225" y="143"/>
                      <a:pt x="225" y="143"/>
                    </a:cubicBezTo>
                    <a:cubicBezTo>
                      <a:pt x="227" y="143"/>
                      <a:pt x="228" y="142"/>
                      <a:pt x="229" y="141"/>
                    </a:cubicBezTo>
                    <a:cubicBezTo>
                      <a:pt x="229" y="139"/>
                      <a:pt x="228" y="137"/>
                      <a:pt x="226" y="137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3" y="127"/>
                      <a:pt x="223" y="125"/>
                      <a:pt x="222" y="123"/>
                    </a:cubicBezTo>
                    <a:cubicBezTo>
                      <a:pt x="222" y="122"/>
                      <a:pt x="221" y="121"/>
                      <a:pt x="219" y="121"/>
                    </a:cubicBezTo>
                    <a:cubicBezTo>
                      <a:pt x="219" y="121"/>
                      <a:pt x="218" y="121"/>
                      <a:pt x="218" y="122"/>
                    </a:cubicBezTo>
                    <a:cubicBezTo>
                      <a:pt x="203" y="131"/>
                      <a:pt x="203" y="131"/>
                      <a:pt x="203" y="131"/>
                    </a:cubicBezTo>
                    <a:cubicBezTo>
                      <a:pt x="202" y="131"/>
                      <a:pt x="202" y="131"/>
                      <a:pt x="202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4" y="105"/>
                      <a:pt x="225" y="103"/>
                      <a:pt x="224" y="101"/>
                    </a:cubicBezTo>
                    <a:cubicBezTo>
                      <a:pt x="223" y="100"/>
                      <a:pt x="222" y="100"/>
                      <a:pt x="221" y="100"/>
                    </a:cubicBezTo>
                    <a:cubicBezTo>
                      <a:pt x="220" y="100"/>
                      <a:pt x="220" y="100"/>
                      <a:pt x="219" y="100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65" y="111"/>
                      <a:pt x="165" y="111"/>
                      <a:pt x="165" y="111"/>
                    </a:cubicBezTo>
                    <a:cubicBezTo>
                      <a:pt x="165" y="111"/>
                      <a:pt x="166" y="112"/>
                      <a:pt x="166" y="112"/>
                    </a:cubicBezTo>
                    <a:cubicBezTo>
                      <a:pt x="168" y="112"/>
                      <a:pt x="169" y="111"/>
                      <a:pt x="169" y="110"/>
                    </a:cubicBezTo>
                    <a:cubicBezTo>
                      <a:pt x="170" y="108"/>
                      <a:pt x="170" y="106"/>
                      <a:pt x="168" y="105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73" y="99"/>
                      <a:pt x="173" y="99"/>
                      <a:pt x="173" y="99"/>
                    </a:cubicBezTo>
                    <a:cubicBezTo>
                      <a:pt x="175" y="99"/>
                      <a:pt x="176" y="97"/>
                      <a:pt x="176" y="95"/>
                    </a:cubicBezTo>
                    <a:cubicBezTo>
                      <a:pt x="175" y="94"/>
                      <a:pt x="174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9"/>
                      <a:pt x="162" y="87"/>
                      <a:pt x="161" y="87"/>
                    </a:cubicBezTo>
                    <a:cubicBezTo>
                      <a:pt x="160" y="86"/>
                      <a:pt x="160" y="86"/>
                      <a:pt x="159" y="86"/>
                    </a:cubicBezTo>
                    <a:cubicBezTo>
                      <a:pt x="158" y="86"/>
                      <a:pt x="157" y="87"/>
                      <a:pt x="156" y="89"/>
                    </a:cubicBezTo>
                    <a:cubicBezTo>
                      <a:pt x="153" y="98"/>
                      <a:pt x="153" y="98"/>
                      <a:pt x="153" y="98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62" y="69"/>
                      <a:pt x="162" y="69"/>
                      <a:pt x="162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2" y="68"/>
                      <a:pt x="213" y="66"/>
                      <a:pt x="213" y="64"/>
                    </a:cubicBezTo>
                    <a:cubicBezTo>
                      <a:pt x="213" y="62"/>
                      <a:pt x="211" y="61"/>
                      <a:pt x="210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168" y="62"/>
                      <a:pt x="168" y="62"/>
                      <a:pt x="168" y="62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9" y="50"/>
                      <a:pt x="200" y="49"/>
                      <a:pt x="200" y="47"/>
                    </a:cubicBezTo>
                    <a:cubicBezTo>
                      <a:pt x="200" y="45"/>
                      <a:pt x="198" y="44"/>
                      <a:pt x="197" y="44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96" y="33"/>
                      <a:pt x="196" y="33"/>
                      <a:pt x="196" y="33"/>
                    </a:cubicBezTo>
                    <a:cubicBezTo>
                      <a:pt x="197" y="32"/>
                      <a:pt x="197" y="30"/>
                      <a:pt x="196" y="28"/>
                    </a:cubicBezTo>
                    <a:cubicBezTo>
                      <a:pt x="195" y="28"/>
                      <a:pt x="194" y="27"/>
                      <a:pt x="193" y="27"/>
                    </a:cubicBezTo>
                    <a:cubicBezTo>
                      <a:pt x="192" y="27"/>
                      <a:pt x="192" y="28"/>
                      <a:pt x="191" y="2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26"/>
                      <a:pt x="179" y="25"/>
                      <a:pt x="177" y="25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5"/>
                      <a:pt x="174" y="26"/>
                      <a:pt x="174" y="28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3" y="14"/>
                      <a:pt x="161" y="13"/>
                      <a:pt x="159" y="13"/>
                    </a:cubicBezTo>
                    <a:cubicBezTo>
                      <a:pt x="159" y="13"/>
                      <a:pt x="159" y="13"/>
                      <a:pt x="159" y="13"/>
                    </a:cubicBezTo>
                    <a:cubicBezTo>
                      <a:pt x="157" y="13"/>
                      <a:pt x="156" y="14"/>
                      <a:pt x="156" y="16"/>
                    </a:cubicBezTo>
                    <a:cubicBezTo>
                      <a:pt x="157" y="64"/>
                      <a:pt x="157" y="64"/>
                      <a:pt x="157" y="64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38" y="69"/>
                      <a:pt x="138" y="69"/>
                      <a:pt x="138" y="69"/>
                    </a:cubicBezTo>
                    <a:cubicBezTo>
                      <a:pt x="139" y="68"/>
                      <a:pt x="140" y="66"/>
                      <a:pt x="139" y="64"/>
                    </a:cubicBezTo>
                    <a:cubicBezTo>
                      <a:pt x="139" y="63"/>
                      <a:pt x="138" y="62"/>
                      <a:pt x="136" y="62"/>
                    </a:cubicBezTo>
                    <a:cubicBezTo>
                      <a:pt x="136" y="62"/>
                      <a:pt x="135" y="63"/>
                      <a:pt x="135" y="63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4"/>
                      <a:pt x="132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7" y="51"/>
                      <a:pt x="126" y="52"/>
                      <a:pt x="126" y="54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18" y="59"/>
                      <a:pt x="117" y="59"/>
                    </a:cubicBezTo>
                    <a:cubicBezTo>
                      <a:pt x="116" y="59"/>
                      <a:pt x="115" y="60"/>
                      <a:pt x="115" y="60"/>
                    </a:cubicBezTo>
                    <a:cubicBezTo>
                      <a:pt x="113" y="61"/>
                      <a:pt x="113" y="64"/>
                      <a:pt x="114" y="65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4" y="6"/>
                      <a:pt x="123" y="4"/>
                      <a:pt x="121" y="4"/>
                    </a:cubicBezTo>
                    <a:cubicBezTo>
                      <a:pt x="121" y="3"/>
                      <a:pt x="120" y="3"/>
                      <a:pt x="120" y="3"/>
                    </a:cubicBezTo>
                    <a:cubicBezTo>
                      <a:pt x="119" y="3"/>
                      <a:pt x="117" y="4"/>
                      <a:pt x="117" y="5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2" y="9"/>
                      <a:pt x="102" y="7"/>
                      <a:pt x="100" y="6"/>
                    </a:cubicBezTo>
                    <a:cubicBezTo>
                      <a:pt x="99" y="6"/>
                      <a:pt x="99" y="6"/>
                      <a:pt x="98" y="6"/>
                    </a:cubicBezTo>
                    <a:cubicBezTo>
                      <a:pt x="97" y="6"/>
                      <a:pt x="96" y="6"/>
                      <a:pt x="95" y="7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1"/>
                      <a:pt x="84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130" name="直接连接符 219"/>
            <p:cNvCxnSpPr>
              <a:cxnSpLocks noChangeShapeType="1"/>
            </p:cNvCxnSpPr>
            <p:nvPr/>
          </p:nvCxnSpPr>
          <p:spPr bwMode="auto">
            <a:xfrm flipV="1">
              <a:off x="5154300" y="497812"/>
              <a:ext cx="0" cy="1528268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684213" y="498475"/>
            <a:ext cx="701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Avanti" pitchFamily="2" charset="0"/>
                <a:ea typeface="微软雅黑" pitchFamily="34" charset="-122"/>
              </a:rPr>
              <a:t>功能展示</a:t>
            </a:r>
            <a:endParaRPr lang="zh-CN" altLang="en-US" sz="3200" b="1" dirty="0">
              <a:solidFill>
                <a:schemeClr val="bg1"/>
              </a:solidFill>
              <a:latin typeface="Avanti" pitchFamily="2" charset="0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814" y="945115"/>
            <a:ext cx="1791326" cy="35826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73" y="945115"/>
            <a:ext cx="1894877" cy="37897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078" y="945115"/>
            <a:ext cx="1904724" cy="38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6976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Avanti"/>
        <a:ea typeface="方正兰亭特黑简体"/>
        <a:cs typeface="方正兰亭特黑简体"/>
      </a:majorFont>
      <a:minorFont>
        <a:latin typeface="Avanti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Pages>0</Pages>
  <Words>703</Words>
  <Characters>0</Characters>
  <Application>Microsoft Office PowerPoint</Application>
  <DocSecurity>0</DocSecurity>
  <PresentationFormat>宽屏</PresentationFormat>
  <Lines>0</Lines>
  <Paragraphs>70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微软雅黑</vt:lpstr>
      <vt:lpstr>方正兰亭特黑简体</vt:lpstr>
      <vt:lpstr>Arial</vt:lpstr>
      <vt:lpstr>Bireun</vt:lpstr>
      <vt:lpstr>Avanti</vt:lpstr>
      <vt:lpstr>宋体</vt:lpstr>
      <vt:lpstr>Calibri Light</vt:lpstr>
      <vt:lpstr>Aharoni</vt:lpstr>
      <vt:lpstr>Calibri</vt:lpstr>
      <vt:lpstr>方正兰亭黑简体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mm</dc:creator>
  <cp:lastModifiedBy>Administrator</cp:lastModifiedBy>
  <cp:revision>88</cp:revision>
  <dcterms:created xsi:type="dcterms:W3CDTF">2014-06-01T18:07:42Z</dcterms:created>
  <dcterms:modified xsi:type="dcterms:W3CDTF">2019-01-08T05:12:48Z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